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Altri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Social Network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Utilizzare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network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Pinterest in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/>
              <a:t>educativo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92" y="1385342"/>
            <a:ext cx="8784976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I pin </a:t>
            </a:r>
            <a:r>
              <a:rPr lang="en-GB" sz="3000" i="1" dirty="0" err="1">
                <a:solidFill>
                  <a:srgbClr val="000000"/>
                </a:solidFill>
              </a:rPr>
              <a:t>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elementi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vengono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visualizzati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Pinterest.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6723933-DD51-96FB-65EF-3C4EB21A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20565"/>
            <a:ext cx="5391419" cy="207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ECE13-EC16-0D9A-AE65-4447BCFF07CC}"/>
              </a:ext>
            </a:extLst>
          </p:cNvPr>
          <p:cNvSpPr txBox="1"/>
          <p:nvPr/>
        </p:nvSpPr>
        <p:spPr>
          <a:xfrm>
            <a:off x="429415" y="3140968"/>
            <a:ext cx="107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Pin</a:t>
            </a:r>
          </a:p>
        </p:txBody>
      </p:sp>
      <p:pic>
        <p:nvPicPr>
          <p:cNvPr id="8" name="Picture 7" descr="A picture containing text, different, screenshot, several&#10;&#10;Description automatically generated">
            <a:extLst>
              <a:ext uri="{FF2B5EF4-FFF2-40B4-BE49-F238E27FC236}">
                <a16:creationId xmlns:a16="http://schemas.microsoft.com/office/drawing/2014/main" id="{86799D60-31D0-6C61-4444-69D14BC6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54" y="4480681"/>
            <a:ext cx="5005510" cy="2377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85F82-3233-5D8E-33ED-4242167ECE66}"/>
              </a:ext>
            </a:extLst>
          </p:cNvPr>
          <p:cNvSpPr txBox="1"/>
          <p:nvPr/>
        </p:nvSpPr>
        <p:spPr>
          <a:xfrm>
            <a:off x="1501726" y="5616525"/>
            <a:ext cx="163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23284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21650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Twitter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piattaforma</a:t>
            </a:r>
            <a:r>
              <a:rPr lang="en-GB" sz="3000" i="1" dirty="0">
                <a:solidFill>
                  <a:srgbClr val="000000"/>
                </a:solidFill>
              </a:rPr>
              <a:t> di microblog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utenti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pubblicano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brevi</a:t>
            </a:r>
            <a:r>
              <a:rPr lang="en-GB" sz="3000" i="1" dirty="0">
                <a:solidFill>
                  <a:srgbClr val="000000"/>
                </a:solidFill>
              </a:rPr>
              <a:t> aggiornamenti, </a:t>
            </a:r>
            <a:r>
              <a:rPr lang="en-GB" sz="3000" i="1" dirty="0" err="1">
                <a:solidFill>
                  <a:srgbClr val="000000"/>
                </a:solidFill>
              </a:rPr>
              <a:t>chiamati</a:t>
            </a:r>
            <a:r>
              <a:rPr lang="en-GB" sz="3000" i="1" dirty="0">
                <a:solidFill>
                  <a:srgbClr val="000000"/>
                </a:solidFill>
              </a:rPr>
              <a:t> "Tweet", di 140 </a:t>
            </a:r>
            <a:r>
              <a:rPr lang="en-GB" sz="3000" i="1" dirty="0" err="1">
                <a:solidFill>
                  <a:srgbClr val="000000"/>
                </a:solidFill>
              </a:rPr>
              <a:t>caratteri</a:t>
            </a:r>
            <a:r>
              <a:rPr lang="en-GB" sz="3000" i="1" dirty="0">
                <a:solidFill>
                  <a:srgbClr val="000000"/>
                </a:solidFill>
              </a:rPr>
              <a:t> o </a:t>
            </a:r>
            <a:r>
              <a:rPr lang="en-GB" sz="3000" i="1" dirty="0" err="1">
                <a:solidFill>
                  <a:srgbClr val="000000"/>
                </a:solidFill>
              </a:rPr>
              <a:t>meno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  <a:r>
              <a:rPr lang="en-GB" sz="3000" i="1" dirty="0" err="1">
                <a:solidFill>
                  <a:srgbClr val="000000"/>
                </a:solidFill>
              </a:rPr>
              <a:t>Questi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messaggi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vengono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pubblicati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sul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profilo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dell'utente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nelle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pagine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suoi</a:t>
            </a:r>
            <a:r>
              <a:rPr lang="en-GB" sz="3000" i="1" dirty="0">
                <a:solidFill>
                  <a:srgbClr val="000000"/>
                </a:solidFill>
              </a:rPr>
              <a:t> follower e </a:t>
            </a:r>
            <a:r>
              <a:rPr lang="en-GB" sz="3000" i="1" dirty="0" err="1">
                <a:solidFill>
                  <a:srgbClr val="000000"/>
                </a:solidFill>
              </a:rPr>
              <a:t>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ricercabili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Twitter Search.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Il 26% </a:t>
            </a:r>
            <a:r>
              <a:rPr lang="en-GB" sz="3000" i="1" dirty="0" err="1">
                <a:solidFill>
                  <a:srgbClr val="000000"/>
                </a:solidFill>
              </a:rPr>
              <a:t>degli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utenti</a:t>
            </a:r>
            <a:r>
              <a:rPr lang="en-GB" sz="3000" i="1" dirty="0">
                <a:solidFill>
                  <a:srgbClr val="000000"/>
                </a:solidFill>
              </a:rPr>
              <a:t> ha </a:t>
            </a:r>
            <a:r>
              <a:rPr lang="en-GB" sz="3000" i="1" dirty="0" err="1">
                <a:solidFill>
                  <a:srgbClr val="000000"/>
                </a:solidFill>
              </a:rPr>
              <a:t>un'età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compresa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18 e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29 anni.</a:t>
            </a: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Twitter </a:t>
            </a:r>
            <a:r>
              <a:rPr lang="en-US" dirty="0" err="1"/>
              <a:t>Terminologia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18600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Tweet: un </a:t>
            </a:r>
            <a:r>
              <a:rPr lang="en-GB" sz="3000" i="1" dirty="0" err="1">
                <a:solidFill>
                  <a:srgbClr val="000000"/>
                </a:solidFill>
              </a:rPr>
              <a:t>singolo</a:t>
            </a:r>
            <a:r>
              <a:rPr lang="en-GB" sz="3000" i="1" dirty="0">
                <a:solidFill>
                  <a:srgbClr val="000000"/>
                </a:solidFill>
              </a:rPr>
              <a:t> post.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Re-tweet (RT): </a:t>
            </a:r>
            <a:r>
              <a:rPr lang="en-GB" sz="3000" i="1" dirty="0" err="1">
                <a:solidFill>
                  <a:srgbClr val="000000"/>
                </a:solidFill>
              </a:rPr>
              <a:t>postare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nuovamente</a:t>
            </a:r>
            <a:r>
              <a:rPr lang="en-GB" sz="3000" i="1" dirty="0">
                <a:solidFill>
                  <a:srgbClr val="000000"/>
                </a:solidFill>
              </a:rPr>
              <a:t> un tweet </a:t>
            </a:r>
            <a:r>
              <a:rPr lang="en-GB" sz="3000" i="1" dirty="0" err="1">
                <a:solidFill>
                  <a:srgbClr val="000000"/>
                </a:solidFill>
              </a:rPr>
              <a:t>altrui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@username: un </a:t>
            </a:r>
            <a:r>
              <a:rPr lang="en-GB" sz="3000" i="1" dirty="0" err="1">
                <a:solidFill>
                  <a:srgbClr val="000000"/>
                </a:solidFill>
              </a:rPr>
              <a:t>messaggio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pubblico</a:t>
            </a:r>
            <a:r>
              <a:rPr lang="en-GB" sz="3000" i="1" dirty="0">
                <a:solidFill>
                  <a:srgbClr val="000000"/>
                </a:solidFill>
              </a:rPr>
              <a:t> a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persona </a:t>
            </a:r>
            <a:r>
              <a:rPr lang="en-GB" sz="3000" i="1" dirty="0" err="1">
                <a:solidFill>
                  <a:srgbClr val="000000"/>
                </a:solidFill>
              </a:rPr>
              <a:t>specifica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Direct: </a:t>
            </a:r>
            <a:r>
              <a:rPr lang="en-GB" sz="3000" i="1" dirty="0" err="1">
                <a:solidFill>
                  <a:srgbClr val="000000"/>
                </a:solidFill>
              </a:rPr>
              <a:t>messaggio</a:t>
            </a:r>
            <a:r>
              <a:rPr lang="en-GB" sz="3000" i="1" dirty="0">
                <a:solidFill>
                  <a:srgbClr val="000000"/>
                </a:solidFill>
              </a:rPr>
              <a:t> a un follower.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 #Hashtag: Un tag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tiene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traccia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gruppi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discussioni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Liste</a:t>
            </a:r>
            <a:r>
              <a:rPr lang="en-GB" sz="3000" i="1" dirty="0">
                <a:solidFill>
                  <a:srgbClr val="000000"/>
                </a:solidFill>
              </a:rPr>
              <a:t>: </a:t>
            </a:r>
            <a:r>
              <a:rPr lang="en-GB" sz="3000" i="1" dirty="0" err="1">
                <a:solidFill>
                  <a:srgbClr val="000000"/>
                </a:solidFill>
              </a:rPr>
              <a:t>Organizzare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propri</a:t>
            </a:r>
            <a:r>
              <a:rPr lang="en-GB" sz="3000" i="1" dirty="0">
                <a:solidFill>
                  <a:srgbClr val="000000"/>
                </a:solidFill>
              </a:rPr>
              <a:t> follower</a:t>
            </a:r>
          </a:p>
        </p:txBody>
      </p:sp>
    </p:spTree>
    <p:extLst>
      <p:ext uri="{BB962C8B-B14F-4D97-AF65-F5344CB8AC3E}">
        <p14:creationId xmlns:p14="http://schemas.microsoft.com/office/powerpoint/2010/main" val="27282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Twitter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2842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Aumenta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l'interazione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tra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insegnante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endParaRPr lang="en-GB" sz="28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Supera</a:t>
            </a:r>
            <a:r>
              <a:rPr lang="en-GB" sz="2800" i="1" dirty="0">
                <a:solidFill>
                  <a:srgbClr val="000000"/>
                </a:solidFill>
              </a:rPr>
              <a:t> le </a:t>
            </a:r>
            <a:r>
              <a:rPr lang="en-GB" sz="2800" i="1" dirty="0" err="1">
                <a:solidFill>
                  <a:srgbClr val="000000"/>
                </a:solidFill>
              </a:rPr>
              <a:t>sfide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dell'apprendimento</a:t>
            </a:r>
            <a:r>
              <a:rPr lang="en-GB" sz="2800" i="1" dirty="0">
                <a:solidFill>
                  <a:srgbClr val="000000"/>
                </a:solidFill>
              </a:rPr>
              <a:t> a </a:t>
            </a:r>
            <a:r>
              <a:rPr lang="en-GB" sz="2800" i="1" dirty="0" err="1">
                <a:solidFill>
                  <a:srgbClr val="000000"/>
                </a:solidFill>
              </a:rPr>
              <a:t>distanza</a:t>
            </a:r>
            <a:endParaRPr lang="en-GB" sz="28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Aiuta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a </a:t>
            </a:r>
            <a:r>
              <a:rPr lang="en-GB" sz="2800" i="1" dirty="0" err="1">
                <a:solidFill>
                  <a:srgbClr val="000000"/>
                </a:solidFill>
              </a:rPr>
              <a:t>mantenersi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organizzati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Fornisce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insegnanti</a:t>
            </a:r>
            <a:r>
              <a:rPr lang="en-GB" sz="2800" i="1" dirty="0">
                <a:solidFill>
                  <a:srgbClr val="000000"/>
                </a:solidFill>
              </a:rPr>
              <a:t> un mezzo per </a:t>
            </a:r>
            <a:r>
              <a:rPr lang="en-GB" sz="2800" i="1" dirty="0" err="1">
                <a:solidFill>
                  <a:srgbClr val="000000"/>
                </a:solidFill>
              </a:rPr>
              <a:t>valorizzare</a:t>
            </a:r>
            <a:r>
              <a:rPr lang="en-GB" sz="2800" i="1" dirty="0">
                <a:solidFill>
                  <a:srgbClr val="000000"/>
                </a:solidFill>
              </a:rPr>
              <a:t> la propria </a:t>
            </a:r>
            <a:r>
              <a:rPr lang="en-GB" sz="2800" i="1" dirty="0" err="1">
                <a:solidFill>
                  <a:srgbClr val="000000"/>
                </a:solidFill>
              </a:rPr>
              <a:t>identità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incoraggiare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possono</a:t>
            </a:r>
            <a:r>
              <a:rPr lang="en-GB" sz="2800" i="1" dirty="0">
                <a:solidFill>
                  <a:srgbClr val="000000"/>
                </a:solidFill>
              </a:rPr>
              <a:t> far </a:t>
            </a:r>
            <a:r>
              <a:rPr lang="en-GB" sz="2800" i="1" dirty="0" err="1">
                <a:solidFill>
                  <a:srgbClr val="000000"/>
                </a:solidFill>
              </a:rPr>
              <a:t>sapere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all'insegnante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hanno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completato</a:t>
            </a:r>
            <a:r>
              <a:rPr lang="en-GB" sz="2800" i="1" dirty="0">
                <a:solidFill>
                  <a:srgbClr val="000000"/>
                </a:solidFill>
              </a:rPr>
              <a:t> un </a:t>
            </a:r>
            <a:r>
              <a:rPr lang="en-GB" sz="2800" i="1" dirty="0" err="1">
                <a:solidFill>
                  <a:srgbClr val="000000"/>
                </a:solidFill>
              </a:rPr>
              <a:t>compito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TikTok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9828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TikTok </a:t>
            </a:r>
            <a:r>
              <a:rPr lang="en-GB" sz="2800" i="1" dirty="0" err="1">
                <a:solidFill>
                  <a:srgbClr val="000000"/>
                </a:solidFill>
              </a:rPr>
              <a:t>è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un'applicazione</a:t>
            </a:r>
            <a:r>
              <a:rPr lang="en-GB" sz="2800" i="1" dirty="0">
                <a:solidFill>
                  <a:srgbClr val="000000"/>
                </a:solidFill>
              </a:rPr>
              <a:t> per la </a:t>
            </a:r>
            <a:r>
              <a:rPr lang="en-GB" sz="2800" i="1" dirty="0" err="1">
                <a:solidFill>
                  <a:srgbClr val="000000"/>
                </a:solidFill>
              </a:rPr>
              <a:t>condivisione</a:t>
            </a:r>
            <a:r>
              <a:rPr lang="en-GB" sz="2800" i="1" dirty="0">
                <a:solidFill>
                  <a:srgbClr val="000000"/>
                </a:solidFill>
              </a:rPr>
              <a:t> di video di breve </a:t>
            </a:r>
            <a:r>
              <a:rPr lang="en-GB" sz="2800" i="1" dirty="0" err="1">
                <a:solidFill>
                  <a:srgbClr val="000000"/>
                </a:solidFill>
              </a:rPr>
              <a:t>durata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L'app</a:t>
            </a:r>
            <a:r>
              <a:rPr lang="en-GB" sz="2800" i="1" dirty="0">
                <a:solidFill>
                  <a:srgbClr val="000000"/>
                </a:solidFill>
              </a:rPr>
              <a:t> TikTok </a:t>
            </a:r>
            <a:r>
              <a:rPr lang="en-GB" sz="2800" i="1" dirty="0" err="1">
                <a:solidFill>
                  <a:srgbClr val="000000"/>
                </a:solidFill>
              </a:rPr>
              <a:t>offre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utenti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un'ampia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selezione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suoni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frammenti</a:t>
            </a:r>
            <a:r>
              <a:rPr lang="en-GB" sz="2800" i="1" dirty="0">
                <a:solidFill>
                  <a:srgbClr val="000000"/>
                </a:solidFill>
              </a:rPr>
              <a:t> di canzoni, </a:t>
            </a:r>
            <a:r>
              <a:rPr lang="en-GB" sz="2800" i="1" dirty="0" err="1">
                <a:solidFill>
                  <a:srgbClr val="000000"/>
                </a:solidFill>
              </a:rPr>
              <a:t>oltre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alla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possibilità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aggiungere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effetti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speciali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filtri</a:t>
            </a:r>
            <a:r>
              <a:rPr lang="en-GB" sz="28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TikTok </a:t>
            </a:r>
            <a:r>
              <a:rPr lang="en-GB" sz="2800" i="1" dirty="0" err="1">
                <a:solidFill>
                  <a:srgbClr val="000000"/>
                </a:solidFill>
              </a:rPr>
              <a:t>offre</a:t>
            </a:r>
            <a:r>
              <a:rPr lang="en-GB" sz="2800" i="1" dirty="0">
                <a:solidFill>
                  <a:srgbClr val="000000"/>
                </a:solidFill>
              </a:rPr>
              <a:t> la </a:t>
            </a:r>
            <a:r>
              <a:rPr lang="en-GB" sz="2800" i="1" dirty="0" err="1">
                <a:solidFill>
                  <a:srgbClr val="000000"/>
                </a:solidFill>
              </a:rPr>
              <a:t>funzione</a:t>
            </a:r>
            <a:r>
              <a:rPr lang="en-GB" sz="2800" i="1" dirty="0">
                <a:solidFill>
                  <a:srgbClr val="000000"/>
                </a:solidFill>
              </a:rPr>
              <a:t> reactions,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consente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utenti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registrare</a:t>
            </a:r>
            <a:r>
              <a:rPr lang="en-GB" sz="2800" i="1" dirty="0">
                <a:solidFill>
                  <a:srgbClr val="000000"/>
                </a:solidFill>
              </a:rPr>
              <a:t> le </a:t>
            </a:r>
            <a:r>
              <a:rPr lang="en-GB" sz="2800" i="1" dirty="0" err="1">
                <a:solidFill>
                  <a:srgbClr val="000000"/>
                </a:solidFill>
              </a:rPr>
              <a:t>proprie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reazioni</a:t>
            </a:r>
            <a:r>
              <a:rPr lang="en-GB" sz="2800" i="1" dirty="0">
                <a:solidFill>
                  <a:srgbClr val="000000"/>
                </a:solidFill>
              </a:rPr>
              <a:t> ai video e di </a:t>
            </a:r>
            <a:r>
              <a:rPr lang="en-GB" sz="2800" i="1" dirty="0" err="1">
                <a:solidFill>
                  <a:srgbClr val="000000"/>
                </a:solidFill>
              </a:rPr>
              <a:t>condividerle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Oltre</a:t>
            </a:r>
            <a:r>
              <a:rPr lang="en-GB" sz="2800" i="1" dirty="0">
                <a:solidFill>
                  <a:srgbClr val="000000"/>
                </a:solidFill>
              </a:rPr>
              <a:t> 1 </a:t>
            </a:r>
            <a:r>
              <a:rPr lang="en-GB" sz="2800" i="1" dirty="0" err="1">
                <a:solidFill>
                  <a:srgbClr val="000000"/>
                </a:solidFill>
              </a:rPr>
              <a:t>miliardo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utenti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attivi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mensili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nel</a:t>
            </a:r>
            <a:r>
              <a:rPr lang="en-GB" sz="2800" i="1" dirty="0">
                <a:solidFill>
                  <a:srgbClr val="00000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83187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Utilizzare</a:t>
            </a:r>
            <a:r>
              <a:rPr lang="en-US" dirty="0"/>
              <a:t> </a:t>
            </a:r>
            <a:r>
              <a:rPr lang="en-US" dirty="0" err="1"/>
              <a:t>tiktok</a:t>
            </a:r>
            <a:r>
              <a:rPr lang="en-US" dirty="0"/>
              <a:t> a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6779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Lezioni</a:t>
            </a:r>
            <a:r>
              <a:rPr lang="en-GB" sz="3000" i="1" dirty="0">
                <a:solidFill>
                  <a:srgbClr val="000000"/>
                </a:solidFill>
              </a:rPr>
              <a:t> in </a:t>
            </a:r>
            <a:r>
              <a:rPr lang="en-GB" sz="3000" i="1" dirty="0" err="1">
                <a:solidFill>
                  <a:srgbClr val="000000"/>
                </a:solidFill>
              </a:rPr>
              <a:t>pillole</a:t>
            </a:r>
            <a:endParaRPr lang="en-GB" sz="3000" i="1" dirty="0">
              <a:solidFill>
                <a:srgbClr val="000000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TikTok ha </a:t>
            </a:r>
            <a:r>
              <a:rPr lang="en-GB" sz="3000" i="1" dirty="0" err="1">
                <a:solidFill>
                  <a:srgbClr val="000000"/>
                </a:solidFill>
              </a:rPr>
              <a:t>offerto</a:t>
            </a:r>
            <a:r>
              <a:rPr lang="en-GB" sz="3000" i="1" dirty="0">
                <a:solidFill>
                  <a:srgbClr val="000000"/>
                </a:solidFill>
              </a:rPr>
              <a:t> un nuovo modo di </a:t>
            </a:r>
            <a:r>
              <a:rPr lang="en-GB" sz="3000" i="1" dirty="0" err="1">
                <a:solidFill>
                  <a:srgbClr val="000000"/>
                </a:solidFill>
              </a:rPr>
              <a:t>approcciare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condividere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contenuti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possono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sviluppare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brevi</a:t>
            </a:r>
            <a:r>
              <a:rPr lang="en-GB" sz="3000" i="1" dirty="0">
                <a:solidFill>
                  <a:srgbClr val="000000"/>
                </a:solidFill>
              </a:rPr>
              <a:t> video di </a:t>
            </a:r>
            <a:r>
              <a:rPr lang="en-GB" sz="3000" i="1" dirty="0" err="1">
                <a:solidFill>
                  <a:srgbClr val="000000"/>
                </a:solidFill>
              </a:rPr>
              <a:t>meno</a:t>
            </a:r>
            <a:r>
              <a:rPr lang="en-GB" sz="3000" i="1" dirty="0">
                <a:solidFill>
                  <a:srgbClr val="000000"/>
                </a:solidFill>
              </a:rPr>
              <a:t> di un </a:t>
            </a:r>
            <a:r>
              <a:rPr lang="en-GB" sz="3000" i="1" dirty="0" err="1">
                <a:solidFill>
                  <a:srgbClr val="000000"/>
                </a:solidFill>
              </a:rPr>
              <a:t>minuto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aiutare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a </a:t>
            </a:r>
            <a:r>
              <a:rPr lang="en-GB" sz="3000" i="1" dirty="0" err="1">
                <a:solidFill>
                  <a:srgbClr val="000000"/>
                </a:solidFill>
              </a:rPr>
              <a:t>capire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rapidamente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concetti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chiave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Aumentare</a:t>
            </a:r>
            <a:r>
              <a:rPr lang="en-GB" sz="3000" i="1" dirty="0">
                <a:solidFill>
                  <a:srgbClr val="000000"/>
                </a:solidFill>
              </a:rPr>
              <a:t> la </a:t>
            </a:r>
            <a:r>
              <a:rPr lang="en-GB" sz="3000" i="1" dirty="0" err="1">
                <a:solidFill>
                  <a:srgbClr val="000000"/>
                </a:solidFill>
              </a:rPr>
              <a:t>partecipazione</a:t>
            </a: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Twitch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9828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Twitch </a:t>
            </a:r>
            <a:r>
              <a:rPr lang="en-GB" sz="2800" i="1" dirty="0" err="1">
                <a:solidFill>
                  <a:srgbClr val="000000"/>
                </a:solidFill>
              </a:rPr>
              <a:t>è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una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piattaforma</a:t>
            </a:r>
            <a:r>
              <a:rPr lang="en-GB" sz="2800" i="1" dirty="0">
                <a:solidFill>
                  <a:srgbClr val="000000"/>
                </a:solidFill>
              </a:rPr>
              <a:t> di live streaming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Originariamente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progettata</a:t>
            </a:r>
            <a:r>
              <a:rPr lang="en-GB" sz="2800" i="1" dirty="0">
                <a:solidFill>
                  <a:srgbClr val="000000"/>
                </a:solidFill>
              </a:rPr>
              <a:t> per </a:t>
            </a:r>
            <a:r>
              <a:rPr lang="en-GB" sz="2800" i="1" dirty="0" err="1">
                <a:solidFill>
                  <a:srgbClr val="000000"/>
                </a:solidFill>
              </a:rPr>
              <a:t>i</a:t>
            </a:r>
            <a:r>
              <a:rPr lang="en-GB" sz="2800" i="1" dirty="0">
                <a:solidFill>
                  <a:srgbClr val="000000"/>
                </a:solidFill>
              </a:rPr>
              <a:t> video </a:t>
            </a:r>
            <a:r>
              <a:rPr lang="en-GB" sz="2800" i="1" dirty="0" err="1">
                <a:solidFill>
                  <a:srgbClr val="000000"/>
                </a:solidFill>
              </a:rPr>
              <a:t>giocatori</a:t>
            </a:r>
            <a:r>
              <a:rPr lang="en-GB" sz="2800" i="1" dirty="0">
                <a:solidFill>
                  <a:srgbClr val="000000"/>
                </a:solidFill>
              </a:rPr>
              <a:t> e per </a:t>
            </a:r>
            <a:r>
              <a:rPr lang="en-GB" sz="2800" i="1" dirty="0" err="1">
                <a:solidFill>
                  <a:srgbClr val="000000"/>
                </a:solidFill>
              </a:rPr>
              <a:t>condividere</a:t>
            </a:r>
            <a:r>
              <a:rPr lang="en-GB" sz="2800" i="1" dirty="0">
                <a:solidFill>
                  <a:srgbClr val="000000"/>
                </a:solidFill>
              </a:rPr>
              <a:t> le </a:t>
            </a:r>
            <a:r>
              <a:rPr lang="en-GB" sz="2800" i="1" dirty="0" err="1">
                <a:solidFill>
                  <a:srgbClr val="000000"/>
                </a:solidFill>
              </a:rPr>
              <a:t>loro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esperienze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gioco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 Nel 2015, Twitch ha </a:t>
            </a:r>
            <a:r>
              <a:rPr lang="en-GB" sz="2800" i="1" dirty="0" err="1">
                <a:solidFill>
                  <a:srgbClr val="000000"/>
                </a:solidFill>
              </a:rPr>
              <a:t>lanciato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una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seconda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categoria</a:t>
            </a:r>
            <a:r>
              <a:rPr lang="en-GB" sz="2800" i="1" dirty="0">
                <a:solidFill>
                  <a:srgbClr val="000000"/>
                </a:solidFill>
              </a:rPr>
              <a:t> non </a:t>
            </a:r>
            <a:r>
              <a:rPr lang="en-GB" sz="2800" i="1" dirty="0" err="1">
                <a:solidFill>
                  <a:srgbClr val="000000"/>
                </a:solidFill>
              </a:rPr>
              <a:t>videoludica</a:t>
            </a:r>
            <a:r>
              <a:rPr lang="en-GB" sz="2800" i="1" dirty="0">
                <a:solidFill>
                  <a:srgbClr val="000000"/>
                </a:solidFill>
              </a:rPr>
              <a:t>, "Creative", </a:t>
            </a:r>
            <a:r>
              <a:rPr lang="en-GB" sz="2800" i="1" dirty="0" err="1">
                <a:solidFill>
                  <a:srgbClr val="000000"/>
                </a:solidFill>
              </a:rPr>
              <a:t>destinata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stream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mostrano</a:t>
            </a:r>
            <a:r>
              <a:rPr lang="en-GB" sz="2800" i="1" dirty="0">
                <a:solidFill>
                  <a:srgbClr val="000000"/>
                </a:solidFill>
              </a:rPr>
              <a:t> la </a:t>
            </a:r>
            <a:r>
              <a:rPr lang="en-GB" sz="2800" i="1" dirty="0" err="1">
                <a:solidFill>
                  <a:srgbClr val="000000"/>
                </a:solidFill>
              </a:rPr>
              <a:t>creazione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opere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artistiche</a:t>
            </a:r>
            <a:r>
              <a:rPr lang="en-GB" sz="2800" i="1" dirty="0">
                <a:solidFill>
                  <a:srgbClr val="000000"/>
                </a:solidFill>
              </a:rPr>
              <a:t> e creative.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Twitch </a:t>
            </a:r>
            <a:r>
              <a:rPr lang="en-GB" sz="2800" i="1" dirty="0" err="1">
                <a:solidFill>
                  <a:srgbClr val="000000"/>
                </a:solidFill>
              </a:rPr>
              <a:t>è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utilizzato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anche</a:t>
            </a:r>
            <a:r>
              <a:rPr lang="en-GB" sz="2800" i="1" dirty="0">
                <a:solidFill>
                  <a:srgbClr val="000000"/>
                </a:solidFill>
              </a:rPr>
              <a:t> per </a:t>
            </a:r>
            <a:r>
              <a:rPr lang="en-GB" sz="2800" i="1" dirty="0" err="1">
                <a:solidFill>
                  <a:srgbClr val="000000"/>
                </a:solidFill>
              </a:rPr>
              <a:t>l'istruzione</a:t>
            </a:r>
            <a:r>
              <a:rPr lang="en-GB" sz="2800" i="1" dirty="0">
                <a:solidFill>
                  <a:srgbClr val="000000"/>
                </a:solidFill>
              </a:rPr>
              <a:t>, ad </a:t>
            </a:r>
            <a:r>
              <a:rPr lang="en-GB" sz="2800" i="1" dirty="0" err="1">
                <a:solidFill>
                  <a:srgbClr val="000000"/>
                </a:solidFill>
              </a:rPr>
              <a:t>esempio</a:t>
            </a:r>
            <a:r>
              <a:rPr lang="en-GB" sz="2800" i="1" dirty="0">
                <a:solidFill>
                  <a:srgbClr val="000000"/>
                </a:solidFill>
              </a:rPr>
              <a:t> per </a:t>
            </a:r>
            <a:r>
              <a:rPr lang="en-GB" sz="2800" i="1" dirty="0" err="1">
                <a:solidFill>
                  <a:srgbClr val="000000"/>
                </a:solidFill>
              </a:rPr>
              <a:t>l'apprendimento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dello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sviluppo</a:t>
            </a:r>
            <a:r>
              <a:rPr lang="en-GB" sz="2800" i="1" dirty="0">
                <a:solidFill>
                  <a:srgbClr val="000000"/>
                </a:solidFill>
              </a:rPr>
              <a:t> di software.</a:t>
            </a:r>
          </a:p>
        </p:txBody>
      </p:sp>
    </p:spTree>
    <p:extLst>
      <p:ext uri="{BB962C8B-B14F-4D97-AF65-F5344CB8AC3E}">
        <p14:creationId xmlns:p14="http://schemas.microsoft.com/office/powerpoint/2010/main" val="25006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Twitch - streaming </a:t>
            </a:r>
            <a:r>
              <a:rPr lang="en-US" dirty="0" err="1"/>
              <a:t>artistico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67817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Lo streaming </a:t>
            </a:r>
            <a:r>
              <a:rPr lang="en-GB" sz="3000" i="1" dirty="0" err="1">
                <a:solidFill>
                  <a:srgbClr val="000000"/>
                </a:solidFill>
              </a:rPr>
              <a:t>artistico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un'area</a:t>
            </a:r>
            <a:r>
              <a:rPr lang="en-GB" sz="3000" i="1" dirty="0">
                <a:solidFill>
                  <a:srgbClr val="000000"/>
                </a:solidFill>
              </a:rPr>
              <a:t> poco </a:t>
            </a:r>
            <a:r>
              <a:rPr lang="en-GB" sz="3000" i="1" dirty="0" err="1">
                <a:solidFill>
                  <a:srgbClr val="000000"/>
                </a:solidFill>
              </a:rPr>
              <a:t>esplorata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comunità</a:t>
            </a:r>
            <a:r>
              <a:rPr lang="en-GB" sz="3000" i="1" dirty="0">
                <a:solidFill>
                  <a:srgbClr val="000000"/>
                </a:solidFill>
              </a:rPr>
              <a:t> di Twitch.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L'art</a:t>
            </a:r>
            <a:r>
              <a:rPr lang="en-GB" sz="3000" i="1" dirty="0">
                <a:solidFill>
                  <a:srgbClr val="000000"/>
                </a:solidFill>
              </a:rPr>
              <a:t> streaming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l'attività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trasmissione</a:t>
            </a:r>
            <a:r>
              <a:rPr lang="en-GB" sz="3000" i="1" dirty="0">
                <a:solidFill>
                  <a:srgbClr val="000000"/>
                </a:solidFill>
              </a:rPr>
              <a:t> in streaming </a:t>
            </a:r>
            <a:r>
              <a:rPr lang="en-GB" sz="3000" i="1" dirty="0" err="1">
                <a:solidFill>
                  <a:srgbClr val="000000"/>
                </a:solidFill>
              </a:rPr>
              <a:t>della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creazione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artistica</a:t>
            </a:r>
            <a:r>
              <a:rPr lang="en-GB" sz="3000" i="1" dirty="0">
                <a:solidFill>
                  <a:srgbClr val="000000"/>
                </a:solidFill>
              </a:rPr>
              <a:t>: </a:t>
            </a:r>
            <a:r>
              <a:rPr lang="en-GB" sz="3000" i="1" dirty="0" err="1">
                <a:solidFill>
                  <a:srgbClr val="000000"/>
                </a:solidFill>
              </a:rPr>
              <a:t>disegno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pittura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schizzo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acquerello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ecc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Questo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fenomeno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diffuso</a:t>
            </a:r>
            <a:r>
              <a:rPr lang="en-GB" sz="3000" i="1" dirty="0">
                <a:solidFill>
                  <a:srgbClr val="000000"/>
                </a:solidFill>
              </a:rPr>
              <a:t> al punto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Twitch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nato</a:t>
            </a:r>
            <a:r>
              <a:rPr lang="en-GB" sz="3000" i="1" dirty="0">
                <a:solidFill>
                  <a:srgbClr val="000000"/>
                </a:solidFill>
              </a:rPr>
              <a:t> un </a:t>
            </a:r>
            <a:r>
              <a:rPr lang="en-GB" sz="3000" i="1" dirty="0" err="1">
                <a:solidFill>
                  <a:srgbClr val="000000"/>
                </a:solidFill>
              </a:rPr>
              <a:t>canale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dedicato</a:t>
            </a:r>
            <a:r>
              <a:rPr lang="en-GB" sz="3000" i="1" dirty="0">
                <a:solidFill>
                  <a:srgbClr val="000000"/>
                </a:solidFill>
              </a:rPr>
              <a:t>, il </a:t>
            </a:r>
            <a:r>
              <a:rPr lang="en-GB" sz="3000" i="1" dirty="0" err="1">
                <a:solidFill>
                  <a:srgbClr val="000000"/>
                </a:solidFill>
              </a:rPr>
              <a:t>cosiddetto</a:t>
            </a:r>
            <a:r>
              <a:rPr lang="en-GB" sz="3000" i="1" dirty="0">
                <a:solidFill>
                  <a:srgbClr val="000000"/>
                </a:solidFill>
              </a:rPr>
              <a:t> "Art Channel",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trova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sezione</a:t>
            </a:r>
            <a:r>
              <a:rPr lang="en-GB" sz="3000" i="1" dirty="0">
                <a:solidFill>
                  <a:srgbClr val="000000"/>
                </a:solidFill>
              </a:rPr>
              <a:t> "Creative" di Twitch.</a:t>
            </a:r>
          </a:p>
        </p:txBody>
      </p:sp>
    </p:spTree>
    <p:extLst>
      <p:ext uri="{BB962C8B-B14F-4D97-AF65-F5344CB8AC3E}">
        <p14:creationId xmlns:p14="http://schemas.microsoft.com/office/powerpoint/2010/main" val="2433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Pinterest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92" y="1385342"/>
            <a:ext cx="8784976" cy="455198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Pinterest </a:t>
            </a:r>
            <a:r>
              <a:rPr lang="en-GB" sz="2800" i="1" dirty="0" err="1">
                <a:solidFill>
                  <a:srgbClr val="000000"/>
                </a:solidFill>
              </a:rPr>
              <a:t>consente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condividere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scoprire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nuove</a:t>
            </a:r>
            <a:r>
              <a:rPr lang="en-GB" sz="2800" i="1" dirty="0">
                <a:solidFill>
                  <a:srgbClr val="000000"/>
                </a:solidFill>
              </a:rPr>
              <a:t> idee </a:t>
            </a:r>
            <a:r>
              <a:rPr lang="en-GB" sz="2800" i="1" dirty="0" err="1">
                <a:solidFill>
                  <a:srgbClr val="000000"/>
                </a:solidFill>
              </a:rPr>
              <a:t>salvando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immagini</a:t>
            </a:r>
            <a:r>
              <a:rPr lang="en-GB" sz="2800" i="1" dirty="0">
                <a:solidFill>
                  <a:srgbClr val="000000"/>
                </a:solidFill>
              </a:rPr>
              <a:t> e video.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Pinterest </a:t>
            </a:r>
            <a:r>
              <a:rPr lang="en-GB" sz="2800" i="1" dirty="0" err="1">
                <a:solidFill>
                  <a:srgbClr val="000000"/>
                </a:solidFill>
              </a:rPr>
              <a:t>offre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l'opportunità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indirizzare</a:t>
            </a:r>
            <a:r>
              <a:rPr lang="en-GB" sz="2800" i="1" dirty="0">
                <a:solidFill>
                  <a:srgbClr val="000000"/>
                </a:solidFill>
              </a:rPr>
              <a:t> il </a:t>
            </a:r>
            <a:r>
              <a:rPr lang="en-GB" sz="2800" i="1" dirty="0" err="1">
                <a:solidFill>
                  <a:srgbClr val="000000"/>
                </a:solidFill>
              </a:rPr>
              <a:t>traffico</a:t>
            </a:r>
            <a:r>
              <a:rPr lang="en-GB" sz="2800" i="1" dirty="0">
                <a:solidFill>
                  <a:srgbClr val="000000"/>
                </a:solidFill>
              </a:rPr>
              <a:t> verso il vostro </a:t>
            </a:r>
            <a:r>
              <a:rPr lang="en-GB" sz="2800" i="1" dirty="0" err="1">
                <a:solidFill>
                  <a:srgbClr val="000000"/>
                </a:solidFill>
              </a:rPr>
              <a:t>sito</a:t>
            </a:r>
            <a:r>
              <a:rPr lang="en-GB" sz="2800" i="1" dirty="0">
                <a:solidFill>
                  <a:srgbClr val="000000"/>
                </a:solidFill>
              </a:rPr>
              <a:t> web.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Pinterest </a:t>
            </a:r>
            <a:r>
              <a:rPr lang="en-GB" sz="2800" i="1" dirty="0" err="1">
                <a:solidFill>
                  <a:srgbClr val="000000"/>
                </a:solidFill>
              </a:rPr>
              <a:t>utilizza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</a:t>
            </a:r>
            <a:r>
              <a:rPr lang="en-GB" sz="2800" i="1" dirty="0">
                <a:solidFill>
                  <a:srgbClr val="000000"/>
                </a:solidFill>
              </a:rPr>
              <a:t> Pin (</a:t>
            </a:r>
            <a:r>
              <a:rPr lang="en-GB" sz="2800" i="1" dirty="0" err="1">
                <a:solidFill>
                  <a:srgbClr val="000000"/>
                </a:solidFill>
              </a:rPr>
              <a:t>immagini</a:t>
            </a:r>
            <a:r>
              <a:rPr lang="en-GB" sz="2800" i="1" dirty="0">
                <a:solidFill>
                  <a:srgbClr val="000000"/>
                </a:solidFill>
              </a:rPr>
              <a:t> o video)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rimandano</a:t>
            </a:r>
            <a:r>
              <a:rPr lang="en-GB" sz="2800" i="1" dirty="0">
                <a:solidFill>
                  <a:srgbClr val="000000"/>
                </a:solidFill>
              </a:rPr>
              <a:t> a </a:t>
            </a:r>
            <a:r>
              <a:rPr lang="en-GB" sz="2800" i="1" dirty="0" err="1">
                <a:solidFill>
                  <a:srgbClr val="000000"/>
                </a:solidFill>
              </a:rPr>
              <a:t>una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pagina</a:t>
            </a:r>
            <a:r>
              <a:rPr lang="en-GB" sz="2800" i="1" dirty="0">
                <a:solidFill>
                  <a:srgbClr val="000000"/>
                </a:solidFill>
              </a:rPr>
              <a:t> web.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Scoprire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farsi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scoprire</a:t>
            </a:r>
            <a:r>
              <a:rPr lang="en-GB" sz="2800" i="1" dirty="0">
                <a:solidFill>
                  <a:srgbClr val="000000"/>
                </a:solidFill>
              </a:rPr>
              <a:t>: Pinterest </a:t>
            </a:r>
            <a:r>
              <a:rPr lang="en-GB" sz="2800" i="1" dirty="0" err="1">
                <a:solidFill>
                  <a:srgbClr val="000000"/>
                </a:solidFill>
              </a:rPr>
              <a:t>consente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utenti</a:t>
            </a:r>
            <a:r>
              <a:rPr lang="en-GB" sz="2800" i="1" dirty="0">
                <a:solidFill>
                  <a:srgbClr val="000000"/>
                </a:solidFill>
              </a:rPr>
              <a:t> di </a:t>
            </a:r>
            <a:r>
              <a:rPr lang="en-GB" sz="2800" i="1" dirty="0" err="1">
                <a:solidFill>
                  <a:srgbClr val="000000"/>
                </a:solidFill>
              </a:rPr>
              <a:t>seguirsi</a:t>
            </a:r>
            <a:r>
              <a:rPr lang="en-GB" sz="2800" i="1" dirty="0">
                <a:solidFill>
                  <a:srgbClr val="000000"/>
                </a:solidFill>
              </a:rPr>
              <a:t> a </a:t>
            </a:r>
            <a:r>
              <a:rPr lang="en-GB" sz="2800" i="1" dirty="0" err="1">
                <a:solidFill>
                  <a:srgbClr val="000000"/>
                </a:solidFill>
              </a:rPr>
              <a:t>vicenda</a:t>
            </a:r>
            <a:r>
              <a:rPr lang="en-GB" sz="2800" i="1" dirty="0">
                <a:solidFill>
                  <a:srgbClr val="000000"/>
                </a:solidFill>
              </a:rPr>
              <a:t>, il </a:t>
            </a:r>
            <a:r>
              <a:rPr lang="en-GB" sz="2800" i="1" dirty="0" err="1">
                <a:solidFill>
                  <a:srgbClr val="000000"/>
                </a:solidFill>
              </a:rPr>
              <a:t>che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significa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vedere</a:t>
            </a:r>
            <a:r>
              <a:rPr lang="en-GB" sz="2800" i="1" dirty="0">
                <a:solidFill>
                  <a:srgbClr val="000000"/>
                </a:solidFill>
              </a:rPr>
              <a:t> tutti </a:t>
            </a:r>
            <a:r>
              <a:rPr lang="en-GB" sz="2800" i="1" dirty="0" err="1">
                <a:solidFill>
                  <a:srgbClr val="000000"/>
                </a:solidFill>
              </a:rPr>
              <a:t>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loro</a:t>
            </a:r>
            <a:r>
              <a:rPr lang="en-GB" sz="2800" i="1" dirty="0">
                <a:solidFill>
                  <a:srgbClr val="000000"/>
                </a:solidFill>
              </a:rPr>
              <a:t> pin </a:t>
            </a:r>
            <a:r>
              <a:rPr lang="en-GB" sz="2800" i="1" dirty="0" err="1">
                <a:solidFill>
                  <a:srgbClr val="000000"/>
                </a:solidFill>
              </a:rPr>
              <a:t>nel</a:t>
            </a:r>
            <a:r>
              <a:rPr lang="en-GB" sz="2800" i="1" dirty="0">
                <a:solidFill>
                  <a:srgbClr val="000000"/>
                </a:solidFill>
              </a:rPr>
              <a:t> vostro feed.</a:t>
            </a:r>
          </a:p>
        </p:txBody>
      </p:sp>
    </p:spTree>
    <p:extLst>
      <p:ext uri="{BB962C8B-B14F-4D97-AF65-F5344CB8AC3E}">
        <p14:creationId xmlns:p14="http://schemas.microsoft.com/office/powerpoint/2010/main" val="1652866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512</Words>
  <Application>Microsoft Macintosh PowerPoint</Application>
  <PresentationFormat>Presentazione su schermo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Altri Social Network</vt:lpstr>
      <vt:lpstr>Twitter</vt:lpstr>
      <vt:lpstr>Twitter Terminologia</vt:lpstr>
      <vt:lpstr>Twitter nella scuola</vt:lpstr>
      <vt:lpstr>TikTok</vt:lpstr>
      <vt:lpstr>Utilizzare tiktok a scuola</vt:lpstr>
      <vt:lpstr>Twitch</vt:lpstr>
      <vt:lpstr>Twitch - streaming artistico</vt:lpstr>
      <vt:lpstr>Pinterest</vt:lpstr>
      <vt:lpstr>Pinterest in ambito educativo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309</cp:revision>
  <cp:lastPrinted>2019-02-12T08:21:40Z</cp:lastPrinted>
  <dcterms:created xsi:type="dcterms:W3CDTF">2019-02-10T21:49:04Z</dcterms:created>
  <dcterms:modified xsi:type="dcterms:W3CDTF">2022-05-11T09:45:54Z</dcterms:modified>
</cp:coreProperties>
</file>