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2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0" autoAdjust="0"/>
    <p:restoredTop sz="73790" autoAdjust="0"/>
  </p:normalViewPr>
  <p:slideViewPr>
    <p:cSldViewPr>
      <p:cViewPr varScale="1">
        <p:scale>
          <a:sx n="115" d="100"/>
          <a:sy n="115" d="100"/>
        </p:scale>
        <p:origin x="280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Youtube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in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ambito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educativo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Utilizzare</a:t>
            </a:r>
            <a:r>
              <a:rPr lang="en-US" dirty="0">
                <a:solidFill>
                  <a:srgbClr val="EF8E7B"/>
                </a:solidFill>
              </a:rPr>
              <a:t> I social network per </a:t>
            </a:r>
            <a:r>
              <a:rPr lang="en-US" dirty="0" err="1">
                <a:solidFill>
                  <a:srgbClr val="EF8E7B"/>
                </a:solidFill>
              </a:rPr>
              <a:t>l’educazione</a:t>
            </a:r>
            <a:r>
              <a:rPr lang="en-US" dirty="0">
                <a:solidFill>
                  <a:srgbClr val="EF8E7B"/>
                </a:solidFill>
              </a:rPr>
              <a:t> </a:t>
            </a:r>
            <a:r>
              <a:rPr lang="en-US" dirty="0" err="1">
                <a:solidFill>
                  <a:srgbClr val="EF8E7B"/>
                </a:solidFill>
              </a:rPr>
              <a:t>scolastica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YouTube </a:t>
            </a:r>
            <a:r>
              <a:rPr lang="en-US" dirty="0" err="1"/>
              <a:t>Sommario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455506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2,1 </a:t>
            </a:r>
            <a:r>
              <a:rPr lang="en-GB" sz="3000" i="1" dirty="0" err="1">
                <a:solidFill>
                  <a:srgbClr val="000000"/>
                </a:solidFill>
              </a:rPr>
              <a:t>miliardi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utenti</a:t>
            </a:r>
            <a:r>
              <a:rPr lang="en-GB" sz="3000" i="1" dirty="0">
                <a:solidFill>
                  <a:srgbClr val="000000"/>
                </a:solidFill>
              </a:rPr>
              <a:t> di YouTube </a:t>
            </a:r>
            <a:r>
              <a:rPr lang="en-GB" sz="3000" i="1" dirty="0" err="1">
                <a:solidFill>
                  <a:srgbClr val="000000"/>
                </a:solidFill>
              </a:rPr>
              <a:t>nel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mondo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YouTube ha 122 </a:t>
            </a:r>
            <a:r>
              <a:rPr lang="en-GB" sz="3000" i="1" dirty="0" err="1">
                <a:solidFill>
                  <a:srgbClr val="000000"/>
                </a:solidFill>
              </a:rPr>
              <a:t>milioni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utenti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attivi</a:t>
            </a:r>
            <a:r>
              <a:rPr lang="en-GB" sz="3000" i="1" dirty="0">
                <a:solidFill>
                  <a:srgbClr val="000000"/>
                </a:solidFill>
              </a:rPr>
              <a:t> al </a:t>
            </a:r>
            <a:r>
              <a:rPr lang="en-GB" sz="3000" i="1" dirty="0" err="1">
                <a:solidFill>
                  <a:srgbClr val="000000"/>
                </a:solidFill>
              </a:rPr>
              <a:t>giorno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1 </a:t>
            </a:r>
            <a:r>
              <a:rPr lang="en-GB" sz="3000" i="1" dirty="0" err="1">
                <a:solidFill>
                  <a:srgbClr val="000000"/>
                </a:solidFill>
              </a:rPr>
              <a:t>miliardo</a:t>
            </a:r>
            <a:r>
              <a:rPr lang="en-GB" sz="3000" i="1" dirty="0">
                <a:solidFill>
                  <a:srgbClr val="000000"/>
                </a:solidFill>
              </a:rPr>
              <a:t> di ore di </a:t>
            </a:r>
            <a:r>
              <a:rPr lang="en-GB" sz="3000" i="1" dirty="0" err="1">
                <a:solidFill>
                  <a:srgbClr val="000000"/>
                </a:solidFill>
              </a:rPr>
              <a:t>contenuti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vengono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guardate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ogni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giorno</a:t>
            </a:r>
            <a:r>
              <a:rPr lang="en-GB" sz="3000" i="1" dirty="0">
                <a:solidFill>
                  <a:srgbClr val="000000"/>
                </a:solidFill>
              </a:rPr>
              <a:t> in </a:t>
            </a:r>
            <a:r>
              <a:rPr lang="en-GB" sz="3000" i="1" dirty="0" err="1">
                <a:solidFill>
                  <a:srgbClr val="000000"/>
                </a:solidFill>
              </a:rPr>
              <a:t>tutto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mondo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YouTube ha </a:t>
            </a:r>
            <a:r>
              <a:rPr lang="en-GB" sz="3000" i="1" dirty="0" err="1">
                <a:solidFill>
                  <a:srgbClr val="000000"/>
                </a:solidFill>
              </a:rPr>
              <a:t>generato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ricavi</a:t>
            </a:r>
            <a:r>
              <a:rPr lang="en-GB" sz="3000" i="1" dirty="0">
                <a:solidFill>
                  <a:srgbClr val="000000"/>
                </a:solidFill>
              </a:rPr>
              <a:t> per 19,7 </a:t>
            </a:r>
            <a:r>
              <a:rPr lang="en-GB" sz="3000" i="1" dirty="0" err="1">
                <a:solidFill>
                  <a:srgbClr val="000000"/>
                </a:solidFill>
              </a:rPr>
              <a:t>miliardi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dollari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nel</a:t>
            </a:r>
            <a:r>
              <a:rPr lang="en-GB" sz="3000" i="1" dirty="0">
                <a:solidFill>
                  <a:srgbClr val="000000"/>
                </a:solidFill>
              </a:rPr>
              <a:t> 2020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tv?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530911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Se </a:t>
            </a:r>
            <a:r>
              <a:rPr lang="en-GB" sz="3000" i="1" dirty="0" err="1">
                <a:solidFill>
                  <a:srgbClr val="000000"/>
                </a:solidFill>
              </a:rPr>
              <a:t>tre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dei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principali</a:t>
            </a:r>
            <a:r>
              <a:rPr lang="en-GB" sz="3000" i="1" dirty="0">
                <a:solidFill>
                  <a:srgbClr val="000000"/>
                </a:solidFill>
              </a:rPr>
              <a:t> network </a:t>
            </a:r>
            <a:r>
              <a:rPr lang="en-GB" sz="3000" i="1" dirty="0" err="1">
                <a:solidFill>
                  <a:srgbClr val="000000"/>
                </a:solidFill>
              </a:rPr>
              <a:t>statunitensi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avessero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trasmesso</a:t>
            </a:r>
            <a:r>
              <a:rPr lang="en-GB" sz="3000" i="1" dirty="0">
                <a:solidFill>
                  <a:srgbClr val="000000"/>
                </a:solidFill>
              </a:rPr>
              <a:t> 24 ore al </a:t>
            </a:r>
            <a:r>
              <a:rPr lang="en-GB" sz="3000" i="1" dirty="0" err="1">
                <a:solidFill>
                  <a:srgbClr val="000000"/>
                </a:solidFill>
              </a:rPr>
              <a:t>giorno</a:t>
            </a:r>
            <a:r>
              <a:rPr lang="en-GB" sz="3000" i="1" dirty="0">
                <a:solidFill>
                  <a:srgbClr val="000000"/>
                </a:solidFill>
              </a:rPr>
              <a:t>, 7 </a:t>
            </a:r>
            <a:r>
              <a:rPr lang="en-GB" sz="3000" i="1" dirty="0" err="1">
                <a:solidFill>
                  <a:srgbClr val="000000"/>
                </a:solidFill>
              </a:rPr>
              <a:t>giorni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su</a:t>
            </a:r>
            <a:r>
              <a:rPr lang="en-GB" sz="3000" i="1" dirty="0">
                <a:solidFill>
                  <a:srgbClr val="000000"/>
                </a:solidFill>
              </a:rPr>
              <a:t> 7, 365 </a:t>
            </a:r>
            <a:r>
              <a:rPr lang="en-GB" sz="3000" i="1" dirty="0" err="1">
                <a:solidFill>
                  <a:srgbClr val="000000"/>
                </a:solidFill>
              </a:rPr>
              <a:t>giorni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all'anno</a:t>
            </a:r>
            <a:r>
              <a:rPr lang="en-GB" sz="3000" i="1" dirty="0">
                <a:solidFill>
                  <a:srgbClr val="000000"/>
                </a:solidFill>
              </a:rPr>
              <a:t> per </a:t>
            </a:r>
            <a:r>
              <a:rPr lang="en-GB" sz="3000" i="1" dirty="0" err="1">
                <a:solidFill>
                  <a:srgbClr val="000000"/>
                </a:solidFill>
              </a:rPr>
              <a:t>gli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ultimi</a:t>
            </a:r>
            <a:r>
              <a:rPr lang="en-GB" sz="3000" i="1" dirty="0">
                <a:solidFill>
                  <a:srgbClr val="000000"/>
                </a:solidFill>
              </a:rPr>
              <a:t> 60 anni. Non </a:t>
            </a:r>
            <a:r>
              <a:rPr lang="en-GB" sz="3000" i="1" dirty="0" err="1">
                <a:solidFill>
                  <a:srgbClr val="000000"/>
                </a:solidFill>
              </a:rPr>
              <a:t>avrebbero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comunque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trasmesso</a:t>
            </a:r>
            <a:r>
              <a:rPr lang="en-GB" sz="3000" i="1" dirty="0">
                <a:solidFill>
                  <a:srgbClr val="000000"/>
                </a:solidFill>
              </a:rPr>
              <a:t> tanti </a:t>
            </a:r>
            <a:r>
              <a:rPr lang="en-GB" sz="3000" i="1" dirty="0" err="1">
                <a:solidFill>
                  <a:srgbClr val="000000"/>
                </a:solidFill>
              </a:rPr>
              <a:t>contenuti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quanti</a:t>
            </a:r>
            <a:r>
              <a:rPr lang="en-GB" sz="3000" i="1" dirty="0">
                <a:solidFill>
                  <a:srgbClr val="000000"/>
                </a:solidFill>
              </a:rPr>
              <a:t> ne </a:t>
            </a:r>
            <a:r>
              <a:rPr lang="en-GB" sz="3000" i="1" dirty="0" err="1">
                <a:solidFill>
                  <a:srgbClr val="000000"/>
                </a:solidFill>
              </a:rPr>
              <a:t>vengono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caricati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su</a:t>
            </a:r>
            <a:r>
              <a:rPr lang="en-GB" sz="3000" i="1" dirty="0">
                <a:solidFill>
                  <a:srgbClr val="000000"/>
                </a:solidFill>
              </a:rPr>
              <a:t> YouTube </a:t>
            </a:r>
            <a:r>
              <a:rPr lang="en-GB" sz="3000" i="1" dirty="0" err="1">
                <a:solidFill>
                  <a:srgbClr val="000000"/>
                </a:solidFill>
              </a:rPr>
              <a:t>ogni</a:t>
            </a:r>
            <a:r>
              <a:rPr lang="en-GB" sz="3000" i="1" dirty="0">
                <a:solidFill>
                  <a:srgbClr val="000000"/>
                </a:solidFill>
              </a:rPr>
              <a:t> 30 </a:t>
            </a:r>
            <a:r>
              <a:rPr lang="en-GB" sz="3000" i="1" dirty="0" err="1">
                <a:solidFill>
                  <a:srgbClr val="000000"/>
                </a:solidFill>
              </a:rPr>
              <a:t>giorni</a:t>
            </a:r>
            <a:r>
              <a:rPr lang="en-GB" sz="30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YouTube </a:t>
            </a:r>
            <a:r>
              <a:rPr lang="en-GB" sz="3000" i="1" dirty="0" err="1">
                <a:solidFill>
                  <a:srgbClr val="000000"/>
                </a:solidFill>
              </a:rPr>
              <a:t>trasmette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oltre</a:t>
            </a:r>
            <a:r>
              <a:rPr lang="en-GB" sz="3000" i="1" dirty="0">
                <a:solidFill>
                  <a:srgbClr val="000000"/>
                </a:solidFill>
              </a:rPr>
              <a:t> 1 </a:t>
            </a:r>
            <a:r>
              <a:rPr lang="en-GB" sz="3000" i="1" dirty="0" err="1">
                <a:solidFill>
                  <a:srgbClr val="000000"/>
                </a:solidFill>
              </a:rPr>
              <a:t>miliardo</a:t>
            </a:r>
            <a:r>
              <a:rPr lang="en-GB" sz="3000" i="1" dirty="0">
                <a:solidFill>
                  <a:srgbClr val="000000"/>
                </a:solidFill>
              </a:rPr>
              <a:t> di video al </a:t>
            </a:r>
            <a:r>
              <a:rPr lang="en-GB" sz="3000" i="1" dirty="0" err="1">
                <a:solidFill>
                  <a:srgbClr val="000000"/>
                </a:solidFill>
              </a:rPr>
              <a:t>giorno</a:t>
            </a:r>
            <a:endParaRPr lang="en-GB" sz="3000" i="1" dirty="0">
              <a:solidFill>
                <a:srgbClr val="000000"/>
              </a:solidFill>
            </a:endParaRPr>
          </a:p>
          <a:p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0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YouTube EDU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4601229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it-IT" sz="3000" i="1" dirty="0">
                <a:solidFill>
                  <a:srgbClr val="000000"/>
                </a:solidFill>
              </a:rPr>
              <a:t>una nuova area di YouTube specializzata nella raccolta di video didattici e di approfondimento provenienti dai sistemi scolastici di tutto il mondo.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Permette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trovare</a:t>
            </a:r>
            <a:r>
              <a:rPr lang="en-GB" sz="3000" i="1" dirty="0">
                <a:solidFill>
                  <a:srgbClr val="000000"/>
                </a:solidFill>
              </a:rPr>
              <a:t> e </a:t>
            </a:r>
            <a:r>
              <a:rPr lang="en-GB" sz="3000" i="1" dirty="0" err="1">
                <a:solidFill>
                  <a:srgbClr val="000000"/>
                </a:solidFill>
              </a:rPr>
              <a:t>offrire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materiale</a:t>
            </a:r>
            <a:r>
              <a:rPr lang="en-GB" sz="3000" i="1" dirty="0">
                <a:solidFill>
                  <a:srgbClr val="000000"/>
                </a:solidFill>
              </a:rPr>
              <a:t> per </a:t>
            </a:r>
            <a:r>
              <a:rPr lang="en-GB" sz="3000" i="1" dirty="0" err="1">
                <a:solidFill>
                  <a:srgbClr val="000000"/>
                </a:solidFill>
              </a:rPr>
              <a:t>moltissimi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ambiti</a:t>
            </a:r>
            <a:r>
              <a:rPr lang="en-GB" sz="3000" i="1" dirty="0">
                <a:solidFill>
                  <a:srgbClr val="000000"/>
                </a:solidFill>
              </a:rPr>
              <a:t> come: </a:t>
            </a:r>
            <a:r>
              <a:rPr lang="it-IT" sz="3000" i="1" dirty="0">
                <a:solidFill>
                  <a:srgbClr val="000000"/>
                </a:solidFill>
              </a:rPr>
              <a:t>Arte,Affari,Diritto,Istruzione,Ingegneria,Lingue,Matematica,Medicina,Scienze,Scienze </a:t>
            </a:r>
            <a:r>
              <a:rPr lang="it-IT" sz="3000" i="1" dirty="0" err="1">
                <a:solidFill>
                  <a:srgbClr val="000000"/>
                </a:solidFill>
              </a:rPr>
              <a:t>sociali,Storia,Studi</a:t>
            </a:r>
            <a:r>
              <a:rPr lang="it-IT" sz="3000" i="1" dirty="0">
                <a:solidFill>
                  <a:srgbClr val="000000"/>
                </a:solidFill>
              </a:rPr>
              <a:t> umanistici</a:t>
            </a:r>
          </a:p>
        </p:txBody>
      </p:sp>
    </p:spTree>
    <p:extLst>
      <p:ext uri="{BB962C8B-B14F-4D97-AF65-F5344CB8AC3E}">
        <p14:creationId xmlns:p14="http://schemas.microsoft.com/office/powerpoint/2010/main" val="119942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YouTube </a:t>
            </a:r>
            <a:r>
              <a:rPr lang="en-US" dirty="0" err="1"/>
              <a:t>Insegnanti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530911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Fornisce</a:t>
            </a:r>
            <a:r>
              <a:rPr lang="en-GB" sz="3000" i="1" dirty="0">
                <a:solidFill>
                  <a:srgbClr val="000000"/>
                </a:solidFill>
              </a:rPr>
              <a:t> playlist per le </a:t>
            </a:r>
            <a:r>
              <a:rPr lang="en-GB" sz="3000" i="1" dirty="0" err="1">
                <a:solidFill>
                  <a:srgbClr val="000000"/>
                </a:solidFill>
              </a:rPr>
              <a:t>classi</a:t>
            </a:r>
            <a:r>
              <a:rPr lang="en-GB" sz="3000" i="1" dirty="0">
                <a:solidFill>
                  <a:srgbClr val="000000"/>
                </a:solidFill>
              </a:rPr>
              <a:t> in base al </a:t>
            </a:r>
            <a:r>
              <a:rPr lang="en-GB" sz="3000" i="1" dirty="0" err="1">
                <a:solidFill>
                  <a:srgbClr val="000000"/>
                </a:solidFill>
              </a:rPr>
              <a:t>livello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istruzione</a:t>
            </a:r>
            <a:r>
              <a:rPr lang="en-GB" sz="3000" i="1" dirty="0">
                <a:solidFill>
                  <a:srgbClr val="000000"/>
                </a:solidFill>
              </a:rPr>
              <a:t> e </a:t>
            </a:r>
            <a:r>
              <a:rPr lang="en-GB" sz="3000" i="1" dirty="0" err="1">
                <a:solidFill>
                  <a:srgbClr val="000000"/>
                </a:solidFill>
              </a:rPr>
              <a:t>alla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materia</a:t>
            </a:r>
            <a:r>
              <a:rPr lang="en-GB" sz="3000" i="1" dirty="0">
                <a:solidFill>
                  <a:srgbClr val="000000"/>
                </a:solidFill>
              </a:rPr>
              <a:t>, </a:t>
            </a:r>
            <a:r>
              <a:rPr lang="en-GB" sz="3000" i="1" dirty="0" err="1">
                <a:solidFill>
                  <a:srgbClr val="000000"/>
                </a:solidFill>
              </a:rPr>
              <a:t>consentendo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agli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insegnanti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incorporare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</a:t>
            </a:r>
            <a:r>
              <a:rPr lang="en-GB" sz="3000" i="1" dirty="0">
                <a:solidFill>
                  <a:srgbClr val="000000"/>
                </a:solidFill>
              </a:rPr>
              <a:t> video </a:t>
            </a:r>
            <a:r>
              <a:rPr lang="en-GB" sz="3000" i="1" dirty="0" err="1">
                <a:solidFill>
                  <a:srgbClr val="000000"/>
                </a:solidFill>
              </a:rPr>
              <a:t>nei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loro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programmi</a:t>
            </a:r>
            <a:r>
              <a:rPr lang="en-GB" sz="3000" i="1" dirty="0">
                <a:solidFill>
                  <a:srgbClr val="000000"/>
                </a:solidFill>
              </a:rPr>
              <a:t> di studio.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Il </a:t>
            </a:r>
            <a:r>
              <a:rPr lang="en-GB" sz="3000" i="1" dirty="0" err="1">
                <a:solidFill>
                  <a:srgbClr val="000000"/>
                </a:solidFill>
              </a:rPr>
              <a:t>sito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offre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risorse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formazione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che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consentono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agli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insegnanti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imparare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nuovi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modi</a:t>
            </a:r>
            <a:r>
              <a:rPr lang="en-GB" sz="3000" i="1" dirty="0">
                <a:solidFill>
                  <a:srgbClr val="000000"/>
                </a:solidFill>
              </a:rPr>
              <a:t> per </a:t>
            </a:r>
            <a:r>
              <a:rPr lang="en-GB" sz="3000" i="1" dirty="0" err="1">
                <a:solidFill>
                  <a:srgbClr val="000000"/>
                </a:solidFill>
              </a:rPr>
              <a:t>sfruttare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</a:t>
            </a:r>
            <a:r>
              <a:rPr lang="en-GB" sz="3000" i="1" dirty="0">
                <a:solidFill>
                  <a:srgbClr val="000000"/>
                </a:solidFill>
              </a:rPr>
              <a:t> video in </a:t>
            </a:r>
            <a:r>
              <a:rPr lang="en-GB" sz="3000" i="1" dirty="0" err="1">
                <a:solidFill>
                  <a:srgbClr val="000000"/>
                </a:solidFill>
              </a:rPr>
              <a:t>classe</a:t>
            </a:r>
            <a:r>
              <a:rPr lang="en-GB" sz="30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Gli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insegnanti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possono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entrare</a:t>
            </a:r>
            <a:r>
              <a:rPr lang="en-GB" sz="3000" i="1" dirty="0">
                <a:solidFill>
                  <a:srgbClr val="000000"/>
                </a:solidFill>
              </a:rPr>
              <a:t> a far </a:t>
            </a:r>
            <a:r>
              <a:rPr lang="en-GB" sz="3000" i="1" dirty="0" err="1">
                <a:solidFill>
                  <a:srgbClr val="000000"/>
                </a:solidFill>
              </a:rPr>
              <a:t>parte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una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comunità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attiva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educatori</a:t>
            </a:r>
            <a:r>
              <a:rPr lang="en-GB" sz="3000" i="1" dirty="0">
                <a:solidFill>
                  <a:srgbClr val="000000"/>
                </a:solidFill>
              </a:rPr>
              <a:t> e </a:t>
            </a:r>
            <a:r>
              <a:rPr lang="en-GB" sz="3000" i="1" dirty="0" err="1">
                <a:solidFill>
                  <a:srgbClr val="000000"/>
                </a:solidFill>
              </a:rPr>
              <a:t>rimanere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aggiornati</a:t>
            </a:r>
            <a:r>
              <a:rPr lang="en-GB" sz="3000" i="1" dirty="0">
                <a:solidFill>
                  <a:srgbClr val="000000"/>
                </a:solidFill>
              </a:rPr>
              <a:t> sui </a:t>
            </a:r>
            <a:r>
              <a:rPr lang="en-GB" sz="3000" i="1" dirty="0" err="1">
                <a:solidFill>
                  <a:srgbClr val="000000"/>
                </a:solidFill>
              </a:rPr>
              <a:t>progressi</a:t>
            </a:r>
            <a:r>
              <a:rPr lang="en-GB" sz="3000" i="1" dirty="0">
                <a:solidFill>
                  <a:srgbClr val="000000"/>
                </a:solidFill>
              </a:rPr>
              <a:t> di YouTube EDU.</a:t>
            </a:r>
          </a:p>
        </p:txBody>
      </p:sp>
    </p:spTree>
    <p:extLst>
      <p:ext uri="{BB962C8B-B14F-4D97-AF65-F5344CB8AC3E}">
        <p14:creationId xmlns:p14="http://schemas.microsoft.com/office/powerpoint/2010/main" val="395060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08"/>
            <a:ext cx="5791200" cy="1371600"/>
          </a:xfrm>
        </p:spPr>
        <p:txBody>
          <a:bodyPr/>
          <a:lstStyle/>
          <a:p>
            <a:r>
              <a:rPr lang="en-US" dirty="0" err="1"/>
              <a:t>Diventare</a:t>
            </a:r>
            <a:r>
              <a:rPr lang="en-US" dirty="0"/>
              <a:t> un partner </a:t>
            </a:r>
            <a:r>
              <a:rPr lang="en-US" dirty="0" err="1"/>
              <a:t>youtube</a:t>
            </a:r>
            <a:r>
              <a:rPr lang="en-US" dirty="0"/>
              <a:t> </a:t>
            </a:r>
            <a:r>
              <a:rPr lang="en-US" dirty="0" err="1"/>
              <a:t>edu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0" y="1772816"/>
            <a:ext cx="8773616" cy="300079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Crea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tuo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canale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Caricare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contenuti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didattici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alta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qualità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Richiedi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Programma</a:t>
            </a:r>
            <a:r>
              <a:rPr lang="en-GB" sz="3000" i="1" dirty="0">
                <a:solidFill>
                  <a:srgbClr val="000000"/>
                </a:solidFill>
              </a:rPr>
              <a:t> Partner di YouTube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Candida il proprio </a:t>
            </a:r>
            <a:r>
              <a:rPr lang="en-GB" sz="3000" i="1" dirty="0" err="1">
                <a:solidFill>
                  <a:srgbClr val="000000"/>
                </a:solidFill>
              </a:rPr>
              <a:t>canale</a:t>
            </a:r>
            <a:r>
              <a:rPr lang="en-GB" sz="3000" i="1" dirty="0">
                <a:solidFill>
                  <a:srgbClr val="000000"/>
                </a:solidFill>
              </a:rPr>
              <a:t> per </a:t>
            </a:r>
            <a:r>
              <a:rPr lang="en-GB" sz="3000" i="1" dirty="0" err="1">
                <a:solidFill>
                  <a:srgbClr val="000000"/>
                </a:solidFill>
              </a:rPr>
              <a:t>aggiungerlo</a:t>
            </a:r>
            <a:r>
              <a:rPr lang="en-GB" sz="3000" i="1" dirty="0">
                <a:solidFill>
                  <a:srgbClr val="000000"/>
                </a:solidFill>
              </a:rPr>
              <a:t> a YouTube EDU</a:t>
            </a:r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F9E8626-F33F-4957-3197-4D50C3035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293096"/>
            <a:ext cx="3924129" cy="235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4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08"/>
            <a:ext cx="5791200" cy="1371600"/>
          </a:xfrm>
        </p:spPr>
        <p:txBody>
          <a:bodyPr/>
          <a:lstStyle/>
          <a:p>
            <a:r>
              <a:rPr lang="en-US" dirty="0" err="1"/>
              <a:t>Creare</a:t>
            </a:r>
            <a:r>
              <a:rPr lang="en-US" dirty="0"/>
              <a:t> il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canale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0" y="1484784"/>
            <a:ext cx="8773616" cy="300079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Creare</a:t>
            </a:r>
            <a:r>
              <a:rPr lang="en-GB" sz="3000" i="1" dirty="0">
                <a:solidFill>
                  <a:srgbClr val="000000"/>
                </a:solidFill>
              </a:rPr>
              <a:t> un account Google/Gmail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Visitare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sito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www.youtube.com</a:t>
            </a:r>
            <a:r>
              <a:rPr lang="en-GB" sz="3000" i="1" dirty="0">
                <a:solidFill>
                  <a:srgbClr val="000000"/>
                </a:solidFill>
              </a:rPr>
              <a:t>/create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Caricare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un'immagine</a:t>
            </a:r>
            <a:r>
              <a:rPr lang="en-GB" sz="3000" i="1" dirty="0">
                <a:solidFill>
                  <a:srgbClr val="000000"/>
                </a:solidFill>
              </a:rPr>
              <a:t> del </a:t>
            </a:r>
            <a:r>
              <a:rPr lang="en-GB" sz="3000" i="1" dirty="0" err="1">
                <a:solidFill>
                  <a:srgbClr val="000000"/>
                </a:solidFill>
              </a:rPr>
              <a:t>profilo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Aggiungere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una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descrizione</a:t>
            </a:r>
            <a:r>
              <a:rPr lang="en-GB" sz="3000" i="1" dirty="0">
                <a:solidFill>
                  <a:srgbClr val="000000"/>
                </a:solidFill>
              </a:rPr>
              <a:t> del proprio </a:t>
            </a:r>
            <a:r>
              <a:rPr lang="en-GB" sz="3000" i="1" dirty="0" err="1">
                <a:solidFill>
                  <a:srgbClr val="000000"/>
                </a:solidFill>
              </a:rPr>
              <a:t>canale</a:t>
            </a:r>
            <a:endParaRPr lang="en-GB" sz="3000" i="1" dirty="0">
              <a:solidFill>
                <a:srgbClr val="000000"/>
              </a:solidFill>
            </a:endParaRP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5F482AB-AB84-D3B4-AF22-C603C559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869160"/>
            <a:ext cx="4890271" cy="183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2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08"/>
            <a:ext cx="5791200" cy="1371600"/>
          </a:xfrm>
        </p:spPr>
        <p:txBody>
          <a:bodyPr/>
          <a:lstStyle/>
          <a:p>
            <a:r>
              <a:rPr lang="en-US" dirty="0" err="1"/>
              <a:t>Creare</a:t>
            </a:r>
            <a:r>
              <a:rPr lang="en-US" dirty="0"/>
              <a:t> I </a:t>
            </a:r>
            <a:r>
              <a:rPr lang="en-US" dirty="0" err="1"/>
              <a:t>tuoi</a:t>
            </a:r>
            <a:r>
              <a:rPr lang="en-US" dirty="0"/>
              <a:t> video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0" y="1484784"/>
            <a:ext cx="8773616" cy="5355282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Trovare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l'angolo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migliore</a:t>
            </a:r>
            <a:r>
              <a:rPr lang="en-GB" sz="3000" i="1" dirty="0">
                <a:solidFill>
                  <a:srgbClr val="000000"/>
                </a:solidFill>
              </a:rPr>
              <a:t> per la </a:t>
            </a:r>
            <a:r>
              <a:rPr lang="en-GB" sz="3000" i="1" dirty="0" err="1">
                <a:solidFill>
                  <a:srgbClr val="000000"/>
                </a:solidFill>
              </a:rPr>
              <a:t>fotocamera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Preparare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l'attrezzatura</a:t>
            </a:r>
            <a:r>
              <a:rPr lang="en-GB" sz="3000" i="1" dirty="0">
                <a:solidFill>
                  <a:srgbClr val="000000"/>
                </a:solidFill>
              </a:rPr>
              <a:t> e </a:t>
            </a:r>
            <a:r>
              <a:rPr lang="en-GB" sz="3000" i="1" dirty="0" err="1">
                <a:solidFill>
                  <a:srgbClr val="000000"/>
                </a:solidFill>
              </a:rPr>
              <a:t>gli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accessori</a:t>
            </a:r>
            <a:r>
              <a:rPr lang="en-GB" sz="3000" i="1" dirty="0">
                <a:solidFill>
                  <a:srgbClr val="000000"/>
                </a:solidFill>
              </a:rPr>
              <a:t> per le </a:t>
            </a:r>
            <a:r>
              <a:rPr lang="en-GB" sz="3000" i="1" dirty="0" err="1">
                <a:solidFill>
                  <a:srgbClr val="000000"/>
                </a:solidFill>
              </a:rPr>
              <a:t>riprese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Treppiedi</a:t>
            </a:r>
            <a:r>
              <a:rPr lang="en-GB" sz="3000" i="1" dirty="0">
                <a:solidFill>
                  <a:srgbClr val="000000"/>
                </a:solidFill>
              </a:rPr>
              <a:t>, </a:t>
            </a:r>
            <a:r>
              <a:rPr lang="en-GB" sz="3000" i="1" dirty="0" err="1">
                <a:solidFill>
                  <a:srgbClr val="000000"/>
                </a:solidFill>
              </a:rPr>
              <a:t>stabilizzatori</a:t>
            </a:r>
            <a:r>
              <a:rPr lang="en-GB" sz="3000" i="1" dirty="0">
                <a:solidFill>
                  <a:srgbClr val="000000"/>
                </a:solidFill>
              </a:rPr>
              <a:t>, </a:t>
            </a:r>
            <a:r>
              <a:rPr lang="en-GB" sz="3000" i="1" dirty="0" err="1">
                <a:solidFill>
                  <a:srgbClr val="000000"/>
                </a:solidFill>
              </a:rPr>
              <a:t>luci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fondo</a:t>
            </a:r>
            <a:r>
              <a:rPr lang="en-GB" sz="3000" i="1" dirty="0">
                <a:solidFill>
                  <a:srgbClr val="000000"/>
                </a:solidFill>
              </a:rPr>
              <a:t> e  </a:t>
            </a:r>
            <a:r>
              <a:rPr lang="en-GB" sz="3000" i="1" dirty="0" err="1">
                <a:solidFill>
                  <a:srgbClr val="000000"/>
                </a:solidFill>
              </a:rPr>
              <a:t>telecamere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Utilizzare</a:t>
            </a:r>
            <a:r>
              <a:rPr lang="en-GB" sz="3000" i="1" dirty="0">
                <a:solidFill>
                  <a:srgbClr val="000000"/>
                </a:solidFill>
              </a:rPr>
              <a:t> la </a:t>
            </a:r>
            <a:r>
              <a:rPr lang="en-GB" sz="3000" i="1" dirty="0" err="1">
                <a:solidFill>
                  <a:srgbClr val="000000"/>
                </a:solidFill>
              </a:rPr>
              <a:t>fotocamera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posteriore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Impostazioni</a:t>
            </a:r>
            <a:r>
              <a:rPr lang="en-GB" sz="3000" i="1" dirty="0">
                <a:solidFill>
                  <a:srgbClr val="000000"/>
                </a:solidFill>
              </a:rPr>
              <a:t> video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08"/>
            <a:ext cx="5791200" cy="1371600"/>
          </a:xfrm>
        </p:spPr>
        <p:txBody>
          <a:bodyPr/>
          <a:lstStyle/>
          <a:p>
            <a:r>
              <a:rPr lang="en-US" dirty="0" err="1"/>
              <a:t>Editare</a:t>
            </a:r>
            <a:r>
              <a:rPr lang="en-US"/>
              <a:t> I video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0" y="1484784"/>
            <a:ext cx="8773616" cy="472434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 Software </a:t>
            </a:r>
            <a:r>
              <a:rPr lang="en-GB" sz="3000" i="1" dirty="0" err="1">
                <a:solidFill>
                  <a:srgbClr val="000000"/>
                </a:solidFill>
              </a:rPr>
              <a:t>gratuito</a:t>
            </a:r>
            <a:r>
              <a:rPr lang="en-GB" sz="3000" i="1" dirty="0">
                <a:solidFill>
                  <a:srgbClr val="000000"/>
                </a:solidFill>
              </a:rPr>
              <a:t>: iMovie (Mac), DaVinci Resolve, </a:t>
            </a:r>
            <a:r>
              <a:rPr lang="en-GB" sz="3000" i="1" dirty="0" err="1">
                <a:solidFill>
                  <a:srgbClr val="000000"/>
                </a:solidFill>
              </a:rPr>
              <a:t>HitFilm</a:t>
            </a:r>
            <a:r>
              <a:rPr lang="en-GB" sz="3000" i="1" dirty="0">
                <a:solidFill>
                  <a:srgbClr val="000000"/>
                </a:solidFill>
              </a:rPr>
              <a:t> Express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Ritagliare</a:t>
            </a:r>
            <a:r>
              <a:rPr lang="en-GB" sz="3000" i="1" dirty="0">
                <a:solidFill>
                  <a:srgbClr val="000000"/>
                </a:solidFill>
              </a:rPr>
              <a:t> il video e </a:t>
            </a:r>
            <a:r>
              <a:rPr lang="en-GB" sz="3000" i="1" dirty="0" err="1">
                <a:solidFill>
                  <a:srgbClr val="000000"/>
                </a:solidFill>
              </a:rPr>
              <a:t>rimuovere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contenuti</a:t>
            </a:r>
            <a:r>
              <a:rPr lang="en-GB" sz="3000" i="1" dirty="0">
                <a:solidFill>
                  <a:srgbClr val="000000"/>
                </a:solidFill>
              </a:rPr>
              <a:t> non </a:t>
            </a:r>
            <a:r>
              <a:rPr lang="en-GB" sz="3000" i="1" dirty="0" err="1">
                <a:solidFill>
                  <a:srgbClr val="000000"/>
                </a:solidFill>
              </a:rPr>
              <a:t>necessari</a:t>
            </a:r>
            <a:endParaRPr lang="en-GB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Aggiungere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didascalie</a:t>
            </a:r>
            <a:r>
              <a:rPr lang="en-GB" sz="3000" i="1" dirty="0">
                <a:solidFill>
                  <a:srgbClr val="000000"/>
                </a:solidFill>
              </a:rPr>
              <a:t> al video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Aggiungere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transizioni</a:t>
            </a:r>
            <a:r>
              <a:rPr lang="en-GB" sz="3000" i="1" dirty="0">
                <a:solidFill>
                  <a:srgbClr val="000000"/>
                </a:solidFill>
              </a:rPr>
              <a:t> al video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Aggiungere</a:t>
            </a:r>
            <a:r>
              <a:rPr lang="en-GB" sz="3000" i="1" dirty="0">
                <a:solidFill>
                  <a:srgbClr val="000000"/>
                </a:solidFill>
              </a:rPr>
              <a:t> o </a:t>
            </a:r>
            <a:r>
              <a:rPr lang="en-GB" sz="3000" i="1" dirty="0" err="1">
                <a:solidFill>
                  <a:srgbClr val="000000"/>
                </a:solidFill>
              </a:rPr>
              <a:t>modificare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suono</a:t>
            </a:r>
            <a:r>
              <a:rPr lang="en-GB" sz="3000" i="1" dirty="0">
                <a:solidFill>
                  <a:srgbClr val="000000"/>
                </a:solidFill>
              </a:rPr>
              <a:t>/</a:t>
            </a:r>
            <a:r>
              <a:rPr lang="en-GB" sz="3000" i="1" dirty="0" err="1">
                <a:solidFill>
                  <a:srgbClr val="000000"/>
                </a:solidFill>
              </a:rPr>
              <a:t>musica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sottofondo</a:t>
            </a: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19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392</Words>
  <Application>Microsoft Macintosh PowerPoint</Application>
  <PresentationFormat>Presentazione su schermo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 </vt:lpstr>
      <vt:lpstr>Arial Black</vt:lpstr>
      <vt:lpstr>Calibri</vt:lpstr>
      <vt:lpstr>Verdana</vt:lpstr>
      <vt:lpstr>Wingdings</vt:lpstr>
      <vt:lpstr>Základné</vt:lpstr>
      <vt:lpstr>Youtube in ambito educativo</vt:lpstr>
      <vt:lpstr>YouTube Sommario</vt:lpstr>
      <vt:lpstr>La morte della tv?</vt:lpstr>
      <vt:lpstr>YouTube EDU</vt:lpstr>
      <vt:lpstr>YouTube Insegnanti</vt:lpstr>
      <vt:lpstr>Diventare un partner youtube edu</vt:lpstr>
      <vt:lpstr>Creare il tuo canale</vt:lpstr>
      <vt:lpstr>Creare I tuoi video</vt:lpstr>
      <vt:lpstr>Editare I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Dario La Guardia</cp:lastModifiedBy>
  <cp:revision>221</cp:revision>
  <cp:lastPrinted>2019-02-12T08:21:40Z</cp:lastPrinted>
  <dcterms:created xsi:type="dcterms:W3CDTF">2019-02-10T21:49:04Z</dcterms:created>
  <dcterms:modified xsi:type="dcterms:W3CDTF">2022-05-11T08:39:06Z</dcterms:modified>
</cp:coreProperties>
</file>