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88655" autoAdjust="0"/>
  </p:normalViewPr>
  <p:slideViewPr>
    <p:cSldViewPr>
      <p:cViewPr varScale="1">
        <p:scale>
          <a:sx n="101" d="100"/>
          <a:sy n="101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5753" y="2131750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ICT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Opetuksessa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4767A-2197-3DE0-1A96-874A0BD4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858000" cy="792088"/>
          </a:xfrm>
        </p:spPr>
        <p:txBody>
          <a:bodyPr rtlCol="0">
            <a:normAutofit/>
          </a:bodyPr>
          <a:lstStyle/>
          <a:p>
            <a:pPr algn="ctr" rtl="0"/>
            <a:r>
              <a:rPr lang="fi-fi" dirty="0">
                <a:solidFill>
                  <a:srgbClr val="29C1AF"/>
                </a:solidFill>
              </a:rPr>
              <a:t>České centrum odborného vzdělávání</a:t>
            </a:r>
            <a:endParaRPr lang="en-US" dirty="0">
              <a:solidFill>
                <a:srgbClr val="29C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791200" cy="792481"/>
          </a:xfrm>
        </p:spPr>
        <p:txBody>
          <a:bodyPr rtlCol="0"/>
          <a:lstStyle/>
          <a:p>
            <a:pPr rtl="0"/>
            <a:r>
              <a:rPr lang="fi-fi" dirty="0"/>
              <a:t>Didaktiikka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8245475" cy="2396480"/>
          </a:xfrm>
        </p:spPr>
        <p:txBody>
          <a:bodyPr rtlCol="0">
            <a:normAutofit/>
          </a:bodyPr>
          <a:lstStyle/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>
                <a:effectLst/>
                <a:ea typeface="Calibri" panose="020F0502020204030204" pitchFamily="34" charset="0"/>
              </a:rPr>
              <a:t>Ymmärretään opettamisen taidoksi,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>
                <a:ea typeface="Calibri" panose="020F0502020204030204" pitchFamily="34" charset="0"/>
              </a:rPr>
              <a:t>S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isältää monenlaisia opettamista luonnehtivia tekijöitä,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b="0" dirty="0">
                <a:ea typeface="Calibri" panose="020F0502020204030204" pitchFamily="34" charset="0"/>
              </a:rPr>
              <a:t>Y</a:t>
            </a:r>
            <a:r>
              <a:rPr lang="fi-fi" sz="1800" b="0" dirty="0">
                <a:effectLst/>
                <a:ea typeface="Calibri" panose="020F0502020204030204" pitchFamily="34" charset="0"/>
              </a:rPr>
              <a:t>littää tavanomaiset luokkahuoneessa tapahtuvan oppimisen rajat, erityisesti aikuiskoulutuksessa, jossa on liian monia tekijöitä, ja keskittyy epäviralliseen ja arkioppimiseen.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41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Didaktiikka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4497"/>
            <a:ext cx="8640960" cy="4542815"/>
          </a:xfrm>
        </p:spPr>
        <p:txBody>
          <a:bodyPr rtlCol="0">
            <a:no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600" dirty="0"/>
              <a:t>Oppimisteorioiden luokittelut: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Behaviorismi on kiinnostunut käyttäytymisestä ja havaittavista muutoksista.  Siksi behaviorismi keskittyy opetuksessa uusien käyttäytymismallien luomiseen.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Kognitivismi on kiinnostunut käyttäytymisen taustalla olevista ajatusprosesseista. Siksi kognitivistisessa oppimisteoriassa korostetaan kognitiivisten rakenteiden omaksumisen (mukaan lukien uudelleenorganisointi) merkitystä.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Konstruktivismin mukaan tieto rakentuu olemassa olevan tiedon ja yksilöllisten (tai sosiaalisten) kokemusten vuorovaikutuksesta.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Konnektivismi on täysin uusi lähestymistapa, jossa väitetään, että oppimisessa "pyritään yhdistämään erikoistuneita tietokokonaisuuksia ja yhteyksiä, joiden avulla voimme oppia enemmän ja jotka ovat paljon tärkeämpiä kuin nykyinen tietämyksemme". </a:t>
            </a:r>
          </a:p>
        </p:txBody>
      </p:sp>
    </p:spTree>
    <p:extLst>
      <p:ext uri="{BB962C8B-B14F-4D97-AF65-F5344CB8AC3E}">
        <p14:creationId xmlns:p14="http://schemas.microsoft.com/office/powerpoint/2010/main" val="141702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/>
              <a:t>Didaktiikka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075240" cy="1676400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600" dirty="0"/>
              <a:t>Konnektivismi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Konnektivismi George Siemensin ja Stephen Dowensin kehittämä "oppimisen teoria digitaaliaikana", joka perustuu heidän analyysiinsa nykyisten behaviorismiin, kognitivismiin ja konstruktivismiin perustuvien oppimisteorioiden puutteista.</a:t>
            </a:r>
          </a:p>
        </p:txBody>
      </p:sp>
    </p:spTree>
    <p:extLst>
      <p:ext uri="{BB962C8B-B14F-4D97-AF65-F5344CB8AC3E}">
        <p14:creationId xmlns:p14="http://schemas.microsoft.com/office/powerpoint/2010/main" val="280416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791200" cy="792481"/>
          </a:xfrm>
        </p:spPr>
        <p:txBody>
          <a:bodyPr rtlCol="0"/>
          <a:lstStyle/>
          <a:p>
            <a:pPr rtl="0"/>
            <a:r>
              <a:rPr lang="fi-fi" dirty="0"/>
              <a:t>Didaktiikka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88228"/>
            <a:ext cx="8856984" cy="5309124"/>
          </a:xfrm>
        </p:spPr>
        <p:txBody>
          <a:bodyPr rtlCol="0">
            <a:no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600" dirty="0"/>
              <a:t>Konnektivismin periaatteet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Hankitut tiedot ja taidot perustuvat mielipide-eroihin,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Oppiminen on prosessi, jossa yhdistetään erikoistuneita solmuja tai tietolähteitä,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Oppimisen lähteenä ei tarvitse olla pelkästään ihmiset, vaan myös teknologia,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Tieto voi olla piilevänä tietyssä yhteisössä, verkossa tai tietokannassa,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Oppimiskyky on tärkeämpää kuin nykyisten tietojen määrä,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Kyky löytää tietoa on tärkeämpää kuin sen tietäminen,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Yhteyksien ylläpitäminen ja kehittäminen helpottaa koulutuksen kasvua,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Kyky löytää yhteyksiä ja rinnastuksia eri alueiden, ideoiden ja käsitteiden välillä on perustaito,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Kaiken konnektivistisen oppimisen tavoitteena on täsmällinen ja ajankohtainen tieto,</a:t>
            </a:r>
          </a:p>
          <a:p>
            <a:pPr marL="28575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Päätöksenteko itsessään on osa oppimisprosessia - me valitsemme, mitä opimme, ja tarkastelemme saamiemme tietojen merkitystä muuttuvan todellisuuden linssin läpi (se, että meillä on oikea vastaus tänään, ei tarkoita, että saamme sen huomenna, koska kaikki ympärillä muuttuu).</a:t>
            </a:r>
          </a:p>
        </p:txBody>
      </p:sp>
    </p:spTree>
    <p:extLst>
      <p:ext uri="{BB962C8B-B14F-4D97-AF65-F5344CB8AC3E}">
        <p14:creationId xmlns:p14="http://schemas.microsoft.com/office/powerpoint/2010/main" val="30543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298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Arial Black</vt:lpstr>
      <vt:lpstr>Calibri</vt:lpstr>
      <vt:lpstr>Verdana</vt:lpstr>
      <vt:lpstr>Základné</vt:lpstr>
      <vt:lpstr>ICT Opetuksessa</vt:lpstr>
      <vt:lpstr>Didaktiikka  </vt:lpstr>
      <vt:lpstr>Didaktiikka </vt:lpstr>
      <vt:lpstr>Didaktiikka </vt:lpstr>
      <vt:lpstr>Didaktiikka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219</cp:revision>
  <cp:lastPrinted>2019-02-12T08:21:40Z</cp:lastPrinted>
  <dcterms:created xsi:type="dcterms:W3CDTF">2019-02-10T21:49:04Z</dcterms:created>
  <dcterms:modified xsi:type="dcterms:W3CDTF">2022-09-16T07:32:43Z</dcterms:modified>
</cp:coreProperties>
</file>