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8" r:id="rId3"/>
    <p:sldId id="269" r:id="rId4"/>
    <p:sldId id="272" r:id="rId5"/>
    <p:sldId id="270" r:id="rId6"/>
    <p:sldId id="271" r:id="rId7"/>
    <p:sldId id="273" r:id="rId8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 autoAdjust="0"/>
    <p:restoredTop sz="88624" autoAdjust="0"/>
  </p:normalViewPr>
  <p:slideViewPr>
    <p:cSldViewPr>
      <p:cViewPr varScale="1">
        <p:scale>
          <a:sx n="109" d="100"/>
          <a:sy n="109" d="100"/>
        </p:scale>
        <p:origin x="208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11.10.22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5753" y="2131750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ICT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nella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didattica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E4767A-2197-3DE0-1A96-874A0BD42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640" y="3933056"/>
            <a:ext cx="6858000" cy="792088"/>
          </a:xfrm>
        </p:spPr>
        <p:txBody>
          <a:bodyPr rtlCol="0">
            <a:normAutofit/>
          </a:bodyPr>
          <a:lstStyle/>
          <a:p>
            <a:pPr algn="ctr" rtl="0"/>
            <a:r>
              <a:rPr lang="fi-fi" dirty="0">
                <a:solidFill>
                  <a:srgbClr val="29C1AF"/>
                </a:solidFill>
              </a:rPr>
              <a:t>České centrum odborného vzdělávání</a:t>
            </a:r>
            <a:endParaRPr lang="en-US" dirty="0">
              <a:solidFill>
                <a:srgbClr val="29C1A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5791200" cy="792481"/>
          </a:xfrm>
        </p:spPr>
        <p:txBody>
          <a:bodyPr rtlCol="0"/>
          <a:lstStyle/>
          <a:p>
            <a:pPr rtl="0"/>
            <a:r>
              <a:rPr lang="fi-FI" dirty="0" err="1"/>
              <a:t>Didattica</a:t>
            </a:r>
            <a:r>
              <a:rPr lang="fi-FI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52601"/>
            <a:ext cx="8245475" cy="2396480"/>
          </a:xfrm>
        </p:spPr>
        <p:txBody>
          <a:bodyPr rtlCol="0">
            <a:normAutofit fontScale="85000" lnSpcReduction="10000"/>
          </a:bodyPr>
          <a:lstStyle/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b="0" dirty="0">
                <a:effectLst/>
                <a:ea typeface="Calibri" panose="020F0502020204030204" pitchFamily="34" charset="0"/>
              </a:rPr>
              <a:t>is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understood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as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the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art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of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teaching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800" b="0" dirty="0">
              <a:effectLst/>
              <a:ea typeface="Calibri" panose="020F0502020204030204" pitchFamily="34" charset="0"/>
            </a:endParaRP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b="0" dirty="0" err="1">
                <a:effectLst/>
                <a:ea typeface="Calibri" panose="020F0502020204030204" pitchFamily="34" charset="0"/>
              </a:rPr>
              <a:t>includes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a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wide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range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of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factors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that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characterize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teaching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800" b="0" dirty="0">
              <a:effectLst/>
              <a:ea typeface="Calibri" panose="020F0502020204030204" pitchFamily="34" charset="0"/>
            </a:endParaRP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b="0" dirty="0" err="1">
                <a:effectLst/>
                <a:ea typeface="Calibri" panose="020F0502020204030204" pitchFamily="34" charset="0"/>
              </a:rPr>
              <a:t>goes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beyond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the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usual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boundaries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of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classroom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learning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,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especially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in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adult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education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,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where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too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many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factors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are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involved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,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with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a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focus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on non-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formal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and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informal</a:t>
            </a:r>
            <a:r>
              <a:rPr lang="fi-FI" sz="1800" b="0" dirty="0">
                <a:effectLst/>
                <a:ea typeface="Calibri" panose="020F0502020204030204" pitchFamily="34" charset="0"/>
              </a:rPr>
              <a:t> </a:t>
            </a:r>
            <a:r>
              <a:rPr lang="fi-FI" sz="1800" b="0" dirty="0" err="1">
                <a:effectLst/>
                <a:ea typeface="Calibri" panose="020F0502020204030204" pitchFamily="34" charset="0"/>
              </a:rPr>
              <a:t>learning</a:t>
            </a:r>
            <a:endParaRPr lang="fi-FI" sz="1800" b="0" dirty="0">
              <a:effectLst/>
              <a:ea typeface="Calibri" panose="020F0502020204030204" pitchFamily="34" charset="0"/>
            </a:endParaRP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800" b="0" dirty="0">
              <a:effectLst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41" y="476672"/>
            <a:ext cx="5791200" cy="687606"/>
          </a:xfrm>
        </p:spPr>
        <p:txBody>
          <a:bodyPr rtlCol="0">
            <a:noAutofit/>
          </a:bodyPr>
          <a:lstStyle/>
          <a:p>
            <a:pPr rtl="0"/>
            <a:r>
              <a:rPr lang="fi-FI" sz="2000" dirty="0" err="1"/>
              <a:t>Categorizzazioni</a:t>
            </a:r>
            <a:r>
              <a:rPr lang="fi-FI" sz="2000" dirty="0"/>
              <a:t> </a:t>
            </a:r>
            <a:r>
              <a:rPr lang="fi-FI" sz="2000" dirty="0" err="1"/>
              <a:t>delle</a:t>
            </a:r>
            <a:r>
              <a:rPr lang="fi-FI" sz="2000" dirty="0"/>
              <a:t> </a:t>
            </a:r>
            <a:r>
              <a:rPr lang="fi-FI" sz="2000" dirty="0" err="1"/>
              <a:t>teorie</a:t>
            </a:r>
            <a:r>
              <a:rPr lang="fi-FI" sz="2000" dirty="0"/>
              <a:t> </a:t>
            </a:r>
            <a:r>
              <a:rPr lang="fi-FI" sz="2000" dirty="0" err="1"/>
              <a:t>dell'apprendimento</a:t>
            </a:r>
            <a:endParaRPr lang="fi-FI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94497"/>
            <a:ext cx="8640960" cy="4542815"/>
          </a:xfrm>
        </p:spPr>
        <p:txBody>
          <a:bodyPr rtlCol="0">
            <a:noAutofit/>
          </a:bodyPr>
          <a:lstStyle/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Il </a:t>
            </a:r>
            <a:r>
              <a:rPr lang="fi-FI" b="0" dirty="0" err="1"/>
              <a:t>comportamentismo</a:t>
            </a:r>
            <a:r>
              <a:rPr lang="fi-FI" b="0" dirty="0"/>
              <a:t> </a:t>
            </a:r>
            <a:r>
              <a:rPr lang="fi-FI" b="0" dirty="0" err="1"/>
              <a:t>è</a:t>
            </a:r>
            <a:r>
              <a:rPr lang="fi-FI" b="0" dirty="0"/>
              <a:t> </a:t>
            </a:r>
            <a:r>
              <a:rPr lang="fi-FI" b="0" dirty="0" err="1"/>
              <a:t>interessato</a:t>
            </a:r>
            <a:r>
              <a:rPr lang="fi-FI" b="0" dirty="0"/>
              <a:t> </a:t>
            </a:r>
            <a:r>
              <a:rPr lang="fi-FI" b="0" dirty="0" err="1"/>
              <a:t>al</a:t>
            </a:r>
            <a:r>
              <a:rPr lang="fi-FI" b="0" dirty="0"/>
              <a:t> </a:t>
            </a:r>
            <a:r>
              <a:rPr lang="fi-FI" b="0" dirty="0" err="1"/>
              <a:t>comportamento</a:t>
            </a:r>
            <a:r>
              <a:rPr lang="fi-FI" b="0" dirty="0"/>
              <a:t> e ai </a:t>
            </a:r>
            <a:r>
              <a:rPr lang="fi-FI" b="0" dirty="0" err="1"/>
              <a:t>cambiamenti</a:t>
            </a:r>
            <a:r>
              <a:rPr lang="fi-FI" b="0" dirty="0"/>
              <a:t> </a:t>
            </a:r>
            <a:r>
              <a:rPr lang="fi-FI" b="0" dirty="0" err="1"/>
              <a:t>osservabili</a:t>
            </a:r>
            <a:r>
              <a:rPr lang="fi-FI" b="0" dirty="0"/>
              <a:t>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 err="1"/>
              <a:t>Pertanto</a:t>
            </a:r>
            <a:r>
              <a:rPr lang="fi-FI" b="0" dirty="0"/>
              <a:t>, il </a:t>
            </a:r>
            <a:r>
              <a:rPr lang="fi-FI" b="0" dirty="0" err="1"/>
              <a:t>comportamentismo</a:t>
            </a:r>
            <a:r>
              <a:rPr lang="fi-FI" b="0" dirty="0"/>
              <a:t> </a:t>
            </a:r>
            <a:r>
              <a:rPr lang="fi-FI" b="0" dirty="0" err="1"/>
              <a:t>nell'insegnamento</a:t>
            </a:r>
            <a:r>
              <a:rPr lang="fi-FI" b="0" dirty="0"/>
              <a:t> </a:t>
            </a:r>
            <a:r>
              <a:rPr lang="fi-FI" b="0" dirty="0" err="1"/>
              <a:t>si</a:t>
            </a:r>
            <a:r>
              <a:rPr lang="fi-FI" b="0" dirty="0"/>
              <a:t> </a:t>
            </a:r>
            <a:r>
              <a:rPr lang="fi-FI" b="0" dirty="0" err="1"/>
              <a:t>concentra</a:t>
            </a:r>
            <a:r>
              <a:rPr lang="fi-FI" b="0" dirty="0"/>
              <a:t> </a:t>
            </a:r>
            <a:r>
              <a:rPr lang="fi-FI" b="0" dirty="0" err="1"/>
              <a:t>sulla</a:t>
            </a:r>
            <a:r>
              <a:rPr lang="fi-FI" b="0" dirty="0"/>
              <a:t> </a:t>
            </a:r>
            <a:r>
              <a:rPr lang="fi-FI" b="0" dirty="0" err="1"/>
              <a:t>creazione</a:t>
            </a:r>
            <a:r>
              <a:rPr lang="fi-FI" b="0" dirty="0"/>
              <a:t> di </a:t>
            </a:r>
            <a:r>
              <a:rPr lang="fi-FI" b="0" dirty="0" err="1"/>
              <a:t>nuovi</a:t>
            </a:r>
            <a:r>
              <a:rPr lang="fi-FI" b="0" dirty="0"/>
              <a:t> </a:t>
            </a:r>
            <a:r>
              <a:rPr lang="fi-FI" b="0" dirty="0" err="1"/>
              <a:t>modelli</a:t>
            </a:r>
            <a:r>
              <a:rPr lang="fi-FI" b="0" dirty="0"/>
              <a:t> di </a:t>
            </a:r>
            <a:r>
              <a:rPr lang="fi-FI" b="0" dirty="0" err="1"/>
              <a:t>comportamento</a:t>
            </a:r>
            <a:r>
              <a:rPr lang="fi-FI" b="0" dirty="0"/>
              <a:t>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Il </a:t>
            </a:r>
            <a:r>
              <a:rPr lang="fi-FI" b="0" dirty="0" err="1"/>
              <a:t>cognitivismo</a:t>
            </a:r>
            <a:r>
              <a:rPr lang="fi-FI" b="0" dirty="0"/>
              <a:t> </a:t>
            </a:r>
            <a:r>
              <a:rPr lang="fi-FI" b="0" dirty="0" err="1"/>
              <a:t>è</a:t>
            </a:r>
            <a:r>
              <a:rPr lang="fi-FI" b="0" dirty="0"/>
              <a:t> </a:t>
            </a:r>
            <a:r>
              <a:rPr lang="fi-FI" b="0" dirty="0" err="1"/>
              <a:t>interessato</a:t>
            </a:r>
            <a:r>
              <a:rPr lang="fi-FI" b="0" dirty="0"/>
              <a:t> ai </a:t>
            </a:r>
            <a:r>
              <a:rPr lang="fi-FI" b="0" dirty="0" err="1"/>
              <a:t>processi</a:t>
            </a:r>
            <a:r>
              <a:rPr lang="fi-FI" b="0" dirty="0"/>
              <a:t> di </a:t>
            </a:r>
            <a:r>
              <a:rPr lang="fi-FI" b="0" dirty="0" err="1"/>
              <a:t>pensiero</a:t>
            </a:r>
            <a:r>
              <a:rPr lang="fi-FI" b="0" dirty="0"/>
              <a:t> alla </a:t>
            </a:r>
            <a:r>
              <a:rPr lang="fi-FI" b="0" dirty="0" err="1"/>
              <a:t>base</a:t>
            </a:r>
            <a:r>
              <a:rPr lang="fi-FI" b="0" dirty="0"/>
              <a:t> del </a:t>
            </a:r>
            <a:r>
              <a:rPr lang="fi-FI" b="0" dirty="0" err="1"/>
              <a:t>comportamento</a:t>
            </a:r>
            <a:r>
              <a:rPr lang="fi-FI" b="0" dirty="0"/>
              <a:t>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 err="1"/>
              <a:t>Pertanto</a:t>
            </a:r>
            <a:r>
              <a:rPr lang="fi-FI" b="0" dirty="0"/>
              <a:t>, la teoria </a:t>
            </a:r>
            <a:r>
              <a:rPr lang="fi-FI" b="0" dirty="0" err="1"/>
              <a:t>dell'apprendimento</a:t>
            </a:r>
            <a:r>
              <a:rPr lang="fi-FI" b="0" dirty="0"/>
              <a:t> </a:t>
            </a:r>
            <a:r>
              <a:rPr lang="fi-FI" b="0" dirty="0" err="1"/>
              <a:t>cognitivista</a:t>
            </a:r>
            <a:r>
              <a:rPr lang="fi-FI" b="0" dirty="0"/>
              <a:t> </a:t>
            </a:r>
            <a:r>
              <a:rPr lang="fi-FI" b="0" dirty="0" err="1"/>
              <a:t>sottolinea</a:t>
            </a:r>
            <a:r>
              <a:rPr lang="fi-FI" b="0" dirty="0"/>
              <a:t> </a:t>
            </a:r>
            <a:r>
              <a:rPr lang="fi-FI" b="0" dirty="0" err="1"/>
              <a:t>l'importanza</a:t>
            </a:r>
            <a:r>
              <a:rPr lang="fi-FI" b="0" dirty="0"/>
              <a:t> </a:t>
            </a:r>
            <a:r>
              <a:rPr lang="fi-FI" b="0" dirty="0" err="1"/>
              <a:t>dell'acquisizione</a:t>
            </a:r>
            <a:r>
              <a:rPr lang="fi-FI" b="0" dirty="0"/>
              <a:t> (</a:t>
            </a:r>
            <a:r>
              <a:rPr lang="fi-FI" b="0" dirty="0" err="1"/>
              <a:t>compresa</a:t>
            </a:r>
            <a:r>
              <a:rPr lang="fi-FI" b="0" dirty="0"/>
              <a:t> la </a:t>
            </a:r>
            <a:r>
              <a:rPr lang="fi-FI" b="0" dirty="0" err="1"/>
              <a:t>riorganizzazione</a:t>
            </a:r>
            <a:r>
              <a:rPr lang="fi-FI" b="0" dirty="0"/>
              <a:t>) </a:t>
            </a:r>
            <a:r>
              <a:rPr lang="fi-FI" b="0" dirty="0" err="1"/>
              <a:t>delle</a:t>
            </a:r>
            <a:r>
              <a:rPr lang="fi-FI" b="0" dirty="0"/>
              <a:t> </a:t>
            </a:r>
            <a:r>
              <a:rPr lang="fi-FI" b="0" dirty="0" err="1"/>
              <a:t>strutture</a:t>
            </a:r>
            <a:r>
              <a:rPr lang="fi-FI" b="0" dirty="0"/>
              <a:t> </a:t>
            </a:r>
            <a:r>
              <a:rPr lang="fi-FI" b="0" dirty="0" err="1"/>
              <a:t>cognitive</a:t>
            </a:r>
            <a:r>
              <a:rPr lang="fi-FI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7027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41" y="476672"/>
            <a:ext cx="5791200" cy="687606"/>
          </a:xfrm>
        </p:spPr>
        <p:txBody>
          <a:bodyPr rtlCol="0">
            <a:noAutofit/>
          </a:bodyPr>
          <a:lstStyle/>
          <a:p>
            <a:pPr rtl="0"/>
            <a:r>
              <a:rPr lang="fi-FI" sz="2000" dirty="0" err="1"/>
              <a:t>Categorizzazioni</a:t>
            </a:r>
            <a:r>
              <a:rPr lang="fi-FI" sz="2000" dirty="0"/>
              <a:t> </a:t>
            </a:r>
            <a:r>
              <a:rPr lang="fi-FI" sz="2000" dirty="0" err="1"/>
              <a:t>delle</a:t>
            </a:r>
            <a:r>
              <a:rPr lang="fi-FI" sz="2000" dirty="0"/>
              <a:t> </a:t>
            </a:r>
            <a:r>
              <a:rPr lang="fi-FI" sz="2000" dirty="0" err="1"/>
              <a:t>teorie</a:t>
            </a:r>
            <a:r>
              <a:rPr lang="fi-FI" sz="2000" dirty="0"/>
              <a:t> </a:t>
            </a:r>
            <a:r>
              <a:rPr lang="fi-FI" sz="2000" dirty="0" err="1"/>
              <a:t>dell'apprendimento</a:t>
            </a:r>
            <a:endParaRPr lang="fi-FI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94497"/>
            <a:ext cx="8640960" cy="4542815"/>
          </a:xfrm>
        </p:spPr>
        <p:txBody>
          <a:bodyPr rtlCol="0">
            <a:noAutofit/>
          </a:bodyPr>
          <a:lstStyle/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Il </a:t>
            </a:r>
            <a:r>
              <a:rPr lang="fi-FI" b="0" dirty="0" err="1"/>
              <a:t>costruttivismo</a:t>
            </a:r>
            <a:r>
              <a:rPr lang="fi-FI" b="0" dirty="0"/>
              <a:t> </a:t>
            </a:r>
            <a:r>
              <a:rPr lang="fi-FI" b="0" dirty="0" err="1"/>
              <a:t>afferma</a:t>
            </a:r>
            <a:r>
              <a:rPr lang="fi-FI" b="0" dirty="0"/>
              <a:t> </a:t>
            </a:r>
            <a:r>
              <a:rPr lang="fi-FI" b="0" dirty="0" err="1"/>
              <a:t>che</a:t>
            </a:r>
            <a:r>
              <a:rPr lang="fi-FI" b="0" dirty="0"/>
              <a:t> la </a:t>
            </a:r>
            <a:r>
              <a:rPr lang="fi-FI" b="0" dirty="0" err="1"/>
              <a:t>conoscenza</a:t>
            </a:r>
            <a:r>
              <a:rPr lang="fi-FI" b="0" dirty="0"/>
              <a:t> </a:t>
            </a:r>
            <a:r>
              <a:rPr lang="fi-FI" b="0" dirty="0" err="1"/>
              <a:t>è</a:t>
            </a:r>
            <a:r>
              <a:rPr lang="fi-FI" b="0" dirty="0"/>
              <a:t> </a:t>
            </a:r>
            <a:r>
              <a:rPr lang="fi-FI" b="0" dirty="0" err="1"/>
              <a:t>costruita</a:t>
            </a:r>
            <a:r>
              <a:rPr lang="fi-FI" b="0" dirty="0"/>
              <a:t> </a:t>
            </a:r>
            <a:r>
              <a:rPr lang="fi-FI" b="0" dirty="0" err="1"/>
              <a:t>dall'interazione</a:t>
            </a:r>
            <a:r>
              <a:rPr lang="fi-FI" b="0" dirty="0"/>
              <a:t> </a:t>
            </a:r>
            <a:r>
              <a:rPr lang="fi-FI" b="0" dirty="0" err="1"/>
              <a:t>tra</a:t>
            </a:r>
            <a:r>
              <a:rPr lang="fi-FI" b="0" dirty="0"/>
              <a:t> la </a:t>
            </a:r>
            <a:r>
              <a:rPr lang="fi-FI" b="0" dirty="0" err="1"/>
              <a:t>conoscenza</a:t>
            </a:r>
            <a:r>
              <a:rPr lang="fi-FI" b="0" dirty="0"/>
              <a:t> </a:t>
            </a:r>
            <a:r>
              <a:rPr lang="fi-FI" b="0" dirty="0" err="1"/>
              <a:t>esistente</a:t>
            </a:r>
            <a:r>
              <a:rPr lang="fi-FI" b="0" dirty="0"/>
              <a:t> e </a:t>
            </a:r>
            <a:r>
              <a:rPr lang="fi-FI" b="0" dirty="0" err="1"/>
              <a:t>le</a:t>
            </a:r>
            <a:r>
              <a:rPr lang="fi-FI" b="0" dirty="0"/>
              <a:t> </a:t>
            </a:r>
            <a:r>
              <a:rPr lang="fi-FI" b="0" dirty="0" err="1"/>
              <a:t>esperienze</a:t>
            </a:r>
            <a:r>
              <a:rPr lang="fi-FI" b="0" dirty="0"/>
              <a:t> </a:t>
            </a:r>
            <a:r>
              <a:rPr lang="fi-FI" b="0" dirty="0" err="1"/>
              <a:t>individuali</a:t>
            </a:r>
            <a:r>
              <a:rPr lang="fi-FI" b="0" dirty="0"/>
              <a:t> (o </a:t>
            </a:r>
            <a:r>
              <a:rPr lang="fi-FI" b="0" dirty="0" err="1"/>
              <a:t>sociali</a:t>
            </a:r>
            <a:r>
              <a:rPr lang="fi-FI" b="0" dirty="0"/>
              <a:t>).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Il </a:t>
            </a:r>
            <a:r>
              <a:rPr lang="fi-FI" b="0" dirty="0" err="1"/>
              <a:t>connettivismo</a:t>
            </a:r>
            <a:r>
              <a:rPr lang="fi-FI" b="0" dirty="0"/>
              <a:t> </a:t>
            </a:r>
            <a:r>
              <a:rPr lang="fi-FI" b="0" dirty="0" err="1"/>
              <a:t>è</a:t>
            </a:r>
            <a:r>
              <a:rPr lang="fi-FI" b="0" dirty="0"/>
              <a:t> </a:t>
            </a:r>
            <a:r>
              <a:rPr lang="fi-FI" b="0" dirty="0" err="1"/>
              <a:t>un</a:t>
            </a:r>
            <a:r>
              <a:rPr lang="fi-FI" b="0" dirty="0"/>
              <a:t> </a:t>
            </a:r>
            <a:r>
              <a:rPr lang="fi-FI" b="0" dirty="0" err="1"/>
              <a:t>approccio</a:t>
            </a:r>
            <a:r>
              <a:rPr lang="fi-FI" b="0" dirty="0"/>
              <a:t> </a:t>
            </a:r>
            <a:r>
              <a:rPr lang="fi-FI" b="0" dirty="0" err="1"/>
              <a:t>completamente</a:t>
            </a:r>
            <a:r>
              <a:rPr lang="fi-FI" b="0" dirty="0"/>
              <a:t> </a:t>
            </a:r>
            <a:r>
              <a:rPr lang="fi-FI" b="0" dirty="0" err="1"/>
              <a:t>nuovo</a:t>
            </a:r>
            <a:r>
              <a:rPr lang="fi-FI" b="0" dirty="0"/>
              <a:t>, </a:t>
            </a:r>
            <a:r>
              <a:rPr lang="fi-FI" b="0" dirty="0" err="1"/>
              <a:t>che</a:t>
            </a:r>
            <a:r>
              <a:rPr lang="fi-FI" b="0" dirty="0"/>
              <a:t> </a:t>
            </a:r>
            <a:r>
              <a:rPr lang="fi-FI" b="0" dirty="0" err="1"/>
              <a:t>sostiene</a:t>
            </a:r>
            <a:r>
              <a:rPr lang="fi-FI" b="0" dirty="0"/>
              <a:t> </a:t>
            </a:r>
            <a:r>
              <a:rPr lang="fi-FI" b="0" dirty="0" err="1"/>
              <a:t>che</a:t>
            </a:r>
            <a:r>
              <a:rPr lang="fi-FI" b="0" dirty="0"/>
              <a:t> </a:t>
            </a:r>
            <a:r>
              <a:rPr lang="fi-FI" b="0" dirty="0" err="1"/>
              <a:t>l'apprendimento</a:t>
            </a:r>
            <a:r>
              <a:rPr lang="fi-FI" b="0" dirty="0"/>
              <a:t> "</a:t>
            </a:r>
            <a:r>
              <a:rPr lang="fi-FI" b="0" dirty="0" err="1"/>
              <a:t>è</a:t>
            </a:r>
            <a:r>
              <a:rPr lang="fi-FI" b="0" dirty="0"/>
              <a:t> </a:t>
            </a:r>
            <a:r>
              <a:rPr lang="fi-FI" b="0" dirty="0" err="1"/>
              <a:t>finalizzato</a:t>
            </a:r>
            <a:r>
              <a:rPr lang="fi-FI" b="0" dirty="0"/>
              <a:t> a </a:t>
            </a:r>
            <a:r>
              <a:rPr lang="fi-FI" b="0" dirty="0" err="1"/>
              <a:t>collegare</a:t>
            </a:r>
            <a:r>
              <a:rPr lang="fi-FI" b="0" dirty="0"/>
              <a:t> </a:t>
            </a:r>
            <a:r>
              <a:rPr lang="fi-FI" b="0" dirty="0" err="1"/>
              <a:t>insiemi</a:t>
            </a:r>
            <a:r>
              <a:rPr lang="fi-FI" b="0" dirty="0"/>
              <a:t> di </a:t>
            </a:r>
            <a:r>
              <a:rPr lang="fi-FI" b="0" dirty="0" err="1"/>
              <a:t>informazioni</a:t>
            </a:r>
            <a:r>
              <a:rPr lang="fi-FI" b="0" dirty="0"/>
              <a:t> </a:t>
            </a:r>
            <a:r>
              <a:rPr lang="fi-FI" b="0" dirty="0" err="1"/>
              <a:t>specializzate</a:t>
            </a:r>
            <a:r>
              <a:rPr lang="fi-FI" b="0" dirty="0"/>
              <a:t> e </a:t>
            </a:r>
            <a:r>
              <a:rPr lang="fi-FI" b="0" dirty="0" err="1"/>
              <a:t>connessioni</a:t>
            </a:r>
            <a:r>
              <a:rPr lang="fi-FI" b="0" dirty="0"/>
              <a:t> </a:t>
            </a:r>
            <a:r>
              <a:rPr lang="fi-FI" b="0" dirty="0" err="1"/>
              <a:t>che</a:t>
            </a:r>
            <a:r>
              <a:rPr lang="fi-FI" b="0" dirty="0"/>
              <a:t> ci </a:t>
            </a:r>
            <a:r>
              <a:rPr lang="fi-FI" b="0" dirty="0" err="1"/>
              <a:t>permettono</a:t>
            </a:r>
            <a:r>
              <a:rPr lang="fi-FI" b="0" dirty="0"/>
              <a:t> di </a:t>
            </a:r>
            <a:r>
              <a:rPr lang="fi-FI" b="0" dirty="0" err="1"/>
              <a:t>imparare</a:t>
            </a:r>
            <a:r>
              <a:rPr lang="fi-FI" b="0" dirty="0"/>
              <a:t> di </a:t>
            </a:r>
            <a:r>
              <a:rPr lang="fi-FI" b="0" dirty="0" err="1"/>
              <a:t>più</a:t>
            </a:r>
            <a:r>
              <a:rPr lang="fi-FI" b="0" dirty="0"/>
              <a:t> e </a:t>
            </a:r>
            <a:r>
              <a:rPr lang="fi-FI" b="0" dirty="0" err="1"/>
              <a:t>sono</a:t>
            </a:r>
            <a:r>
              <a:rPr lang="fi-FI" b="0" dirty="0"/>
              <a:t> </a:t>
            </a:r>
            <a:r>
              <a:rPr lang="fi-FI" b="0" dirty="0" err="1"/>
              <a:t>molto</a:t>
            </a:r>
            <a:r>
              <a:rPr lang="fi-FI" b="0" dirty="0"/>
              <a:t> </a:t>
            </a:r>
            <a:r>
              <a:rPr lang="fi-FI" b="0" dirty="0" err="1"/>
              <a:t>più</a:t>
            </a:r>
            <a:r>
              <a:rPr lang="fi-FI" b="0" dirty="0"/>
              <a:t> importanti del </a:t>
            </a:r>
            <a:r>
              <a:rPr lang="fi-FI" b="0" dirty="0" err="1"/>
              <a:t>nostro</a:t>
            </a:r>
            <a:r>
              <a:rPr lang="fi-FI" b="0" dirty="0"/>
              <a:t> </a:t>
            </a:r>
            <a:r>
              <a:rPr lang="fi-FI" b="0" dirty="0" err="1"/>
              <a:t>attuale</a:t>
            </a:r>
            <a:r>
              <a:rPr lang="fi-FI" b="0" dirty="0"/>
              <a:t> </a:t>
            </a:r>
            <a:r>
              <a:rPr lang="fi-FI" b="0" dirty="0" err="1"/>
              <a:t>stato</a:t>
            </a:r>
            <a:r>
              <a:rPr lang="fi-FI" b="0" dirty="0"/>
              <a:t> di </a:t>
            </a:r>
            <a:r>
              <a:rPr lang="fi-FI" b="0" dirty="0" err="1"/>
              <a:t>conoscenza</a:t>
            </a:r>
            <a:r>
              <a:rPr lang="fi-FI" b="0" dirty="0"/>
              <a:t>".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600" b="0" dirty="0"/>
          </a:p>
        </p:txBody>
      </p:sp>
    </p:spTree>
    <p:extLst>
      <p:ext uri="{BB962C8B-B14F-4D97-AF65-F5344CB8AC3E}">
        <p14:creationId xmlns:p14="http://schemas.microsoft.com/office/powerpoint/2010/main" val="3462026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 err="1"/>
              <a:t>Connettivismo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075240" cy="1676400"/>
          </a:xfrm>
        </p:spPr>
        <p:txBody>
          <a:bodyPr rtlCol="0">
            <a:normAutofit/>
          </a:bodyPr>
          <a:lstStyle/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 err="1"/>
              <a:t>Connettivismo</a:t>
            </a:r>
            <a:r>
              <a:rPr lang="fi-FI" sz="1600" b="0" dirty="0"/>
              <a:t> "Teoria </a:t>
            </a:r>
            <a:r>
              <a:rPr lang="fi-FI" sz="1600" b="0" dirty="0" err="1"/>
              <a:t>dell'apprendimento</a:t>
            </a:r>
            <a:r>
              <a:rPr lang="fi-FI" sz="1600" b="0" dirty="0"/>
              <a:t> </a:t>
            </a:r>
            <a:r>
              <a:rPr lang="fi-FI" sz="1600" b="0" dirty="0" err="1"/>
              <a:t>nell'era</a:t>
            </a:r>
            <a:r>
              <a:rPr lang="fi-FI" sz="1600" b="0" dirty="0"/>
              <a:t> </a:t>
            </a:r>
            <a:r>
              <a:rPr lang="fi-FI" sz="1600" b="0" dirty="0" err="1"/>
              <a:t>digitale</a:t>
            </a:r>
            <a:r>
              <a:rPr lang="fi-FI" sz="1600" b="0" dirty="0"/>
              <a:t>" </a:t>
            </a:r>
            <a:r>
              <a:rPr lang="fi-FI" sz="1600" b="0" dirty="0" err="1"/>
              <a:t>sviluppata</a:t>
            </a:r>
            <a:r>
              <a:rPr lang="fi-FI" sz="1600" b="0" dirty="0"/>
              <a:t> da George Siemens e Stephen </a:t>
            </a:r>
            <a:r>
              <a:rPr lang="fi-FI" sz="1600" b="0" dirty="0" err="1"/>
              <a:t>Dowens</a:t>
            </a:r>
            <a:r>
              <a:rPr lang="fi-FI" sz="1600" b="0" dirty="0"/>
              <a:t> </a:t>
            </a:r>
            <a:r>
              <a:rPr lang="fi-FI" sz="1600" b="0" dirty="0" err="1"/>
              <a:t>sulla</a:t>
            </a:r>
            <a:r>
              <a:rPr lang="fi-FI" sz="1600" b="0" dirty="0"/>
              <a:t> </a:t>
            </a:r>
            <a:r>
              <a:rPr lang="fi-FI" sz="1600" b="0" dirty="0" err="1"/>
              <a:t>base</a:t>
            </a:r>
            <a:r>
              <a:rPr lang="fi-FI" sz="1600" b="0" dirty="0"/>
              <a:t> </a:t>
            </a:r>
            <a:r>
              <a:rPr lang="fi-FI" sz="1600" b="0" dirty="0" err="1"/>
              <a:t>dell'analisi</a:t>
            </a:r>
            <a:r>
              <a:rPr lang="fi-FI" sz="1600" b="0" dirty="0"/>
              <a:t> </a:t>
            </a:r>
            <a:r>
              <a:rPr lang="fi-FI" sz="1600" b="0" dirty="0" err="1"/>
              <a:t>delle</a:t>
            </a:r>
            <a:r>
              <a:rPr lang="fi-FI" sz="1600" b="0" dirty="0"/>
              <a:t> </a:t>
            </a:r>
            <a:r>
              <a:rPr lang="fi-FI" sz="1600" b="0" dirty="0" err="1"/>
              <a:t>carenze</a:t>
            </a:r>
            <a:r>
              <a:rPr lang="fi-FI" sz="1600" b="0" dirty="0"/>
              <a:t> </a:t>
            </a:r>
            <a:r>
              <a:rPr lang="fi-FI" sz="1600" b="0" dirty="0" err="1"/>
              <a:t>delle</a:t>
            </a:r>
            <a:r>
              <a:rPr lang="fi-FI" sz="1600" b="0" dirty="0"/>
              <a:t> </a:t>
            </a:r>
            <a:r>
              <a:rPr lang="fi-FI" sz="1600" b="0" dirty="0" err="1"/>
              <a:t>teorie</a:t>
            </a:r>
            <a:r>
              <a:rPr lang="fi-FI" sz="1600" b="0" dirty="0"/>
              <a:t> </a:t>
            </a:r>
            <a:r>
              <a:rPr lang="fi-FI" sz="1600" b="0" dirty="0" err="1"/>
              <a:t>dell'apprendimento</a:t>
            </a:r>
            <a:r>
              <a:rPr lang="fi-FI" sz="1600" b="0" dirty="0"/>
              <a:t> </a:t>
            </a:r>
            <a:r>
              <a:rPr lang="fi-FI" sz="1600" b="0" dirty="0" err="1"/>
              <a:t>esistenti</a:t>
            </a:r>
            <a:r>
              <a:rPr lang="fi-FI" sz="1600" b="0" dirty="0"/>
              <a:t> </a:t>
            </a:r>
            <a:r>
              <a:rPr lang="fi-FI" sz="1600" b="0" dirty="0" err="1"/>
              <a:t>basate</a:t>
            </a:r>
            <a:r>
              <a:rPr lang="fi-FI" sz="1600" b="0" dirty="0"/>
              <a:t> su </a:t>
            </a:r>
            <a:r>
              <a:rPr lang="fi-FI" sz="1600" b="0" dirty="0" err="1"/>
              <a:t>comportamentismo</a:t>
            </a:r>
            <a:r>
              <a:rPr lang="fi-FI" sz="1600" b="0" dirty="0"/>
              <a:t>, </a:t>
            </a:r>
            <a:r>
              <a:rPr lang="fi-FI" sz="1600" b="0" dirty="0" err="1"/>
              <a:t>cognitivismo</a:t>
            </a:r>
            <a:r>
              <a:rPr lang="fi-FI" sz="1600" b="0" dirty="0"/>
              <a:t> e </a:t>
            </a:r>
            <a:r>
              <a:rPr lang="fi-FI" sz="1600" b="0" dirty="0" err="1"/>
              <a:t>costruttivismo</a:t>
            </a:r>
            <a:r>
              <a:rPr lang="fi-FI" sz="1600" b="0" dirty="0"/>
              <a:t>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600" b="0" dirty="0"/>
          </a:p>
        </p:txBody>
      </p:sp>
    </p:spTree>
    <p:extLst>
      <p:ext uri="{BB962C8B-B14F-4D97-AF65-F5344CB8AC3E}">
        <p14:creationId xmlns:p14="http://schemas.microsoft.com/office/powerpoint/2010/main" val="2804167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5791200" cy="792481"/>
          </a:xfrm>
        </p:spPr>
        <p:txBody>
          <a:bodyPr rtlCol="0">
            <a:normAutofit fontScale="90000"/>
          </a:bodyPr>
          <a:lstStyle/>
          <a:p>
            <a:pPr rtl="0"/>
            <a:r>
              <a:rPr lang="it-IT" dirty="0"/>
              <a:t>Principi del </a:t>
            </a:r>
            <a:r>
              <a:rPr lang="it-IT" dirty="0" err="1"/>
              <a:t>connettivismo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88228"/>
            <a:ext cx="8856984" cy="5309124"/>
          </a:xfrm>
        </p:spPr>
        <p:txBody>
          <a:bodyPr rtlCol="0">
            <a:noAutofit/>
          </a:bodyPr>
          <a:lstStyle/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200" b="0" dirty="0" err="1"/>
              <a:t>le</a:t>
            </a:r>
            <a:r>
              <a:rPr lang="fi-FI" sz="2200" b="0" dirty="0"/>
              <a:t> </a:t>
            </a:r>
            <a:r>
              <a:rPr lang="fi-FI" sz="2200" b="0" dirty="0" err="1"/>
              <a:t>conoscenze</a:t>
            </a:r>
            <a:r>
              <a:rPr lang="fi-FI" sz="2200" b="0" dirty="0"/>
              <a:t> e </a:t>
            </a:r>
            <a:r>
              <a:rPr lang="fi-FI" sz="2200" b="0" dirty="0" err="1"/>
              <a:t>le</a:t>
            </a:r>
            <a:r>
              <a:rPr lang="fi-FI" sz="2200" b="0" dirty="0"/>
              <a:t> </a:t>
            </a:r>
            <a:r>
              <a:rPr lang="fi-FI" sz="2200" b="0" dirty="0" err="1"/>
              <a:t>competenze</a:t>
            </a:r>
            <a:r>
              <a:rPr lang="fi-FI" sz="2200" b="0" dirty="0"/>
              <a:t> </a:t>
            </a:r>
            <a:r>
              <a:rPr lang="fi-FI" sz="2200" b="0" dirty="0" err="1"/>
              <a:t>acquisite</a:t>
            </a:r>
            <a:r>
              <a:rPr lang="fi-FI" sz="2200" b="0" dirty="0"/>
              <a:t> </a:t>
            </a:r>
            <a:r>
              <a:rPr lang="fi-FI" sz="2200" b="0" dirty="0" err="1"/>
              <a:t>si</a:t>
            </a:r>
            <a:r>
              <a:rPr lang="fi-FI" sz="2200" b="0" dirty="0"/>
              <a:t> </a:t>
            </a:r>
            <a:r>
              <a:rPr lang="fi-FI" sz="2200" b="0" dirty="0" err="1"/>
              <a:t>basano</a:t>
            </a:r>
            <a:r>
              <a:rPr lang="fi-FI" sz="2200" b="0" dirty="0"/>
              <a:t> su </a:t>
            </a:r>
            <a:r>
              <a:rPr lang="fi-FI" sz="2200" b="0" dirty="0" err="1"/>
              <a:t>differenze</a:t>
            </a:r>
            <a:r>
              <a:rPr lang="fi-FI" sz="2200" b="0" dirty="0"/>
              <a:t> di </a:t>
            </a:r>
            <a:r>
              <a:rPr lang="fi-FI" sz="2200" b="0" dirty="0" err="1"/>
              <a:t>opinione</a:t>
            </a:r>
            <a:r>
              <a:rPr lang="fi-FI" sz="2200" b="0" dirty="0"/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200" b="0" dirty="0" err="1"/>
              <a:t>l'apprendimento</a:t>
            </a:r>
            <a:r>
              <a:rPr lang="fi-FI" sz="2200" b="0" dirty="0"/>
              <a:t> </a:t>
            </a:r>
            <a:r>
              <a:rPr lang="fi-FI" sz="2200" b="0" dirty="0" err="1"/>
              <a:t>è</a:t>
            </a:r>
            <a:r>
              <a:rPr lang="fi-FI" sz="2200" b="0" dirty="0"/>
              <a:t> il </a:t>
            </a:r>
            <a:r>
              <a:rPr lang="fi-FI" sz="2200" b="0" dirty="0" err="1"/>
              <a:t>processo</a:t>
            </a:r>
            <a:r>
              <a:rPr lang="fi-FI" sz="2200" b="0" dirty="0"/>
              <a:t> di </a:t>
            </a:r>
            <a:r>
              <a:rPr lang="fi-FI" sz="2200" b="0" dirty="0" err="1"/>
              <a:t>connessione</a:t>
            </a:r>
            <a:r>
              <a:rPr lang="fi-FI" sz="2200" b="0" dirty="0"/>
              <a:t> di </a:t>
            </a:r>
            <a:r>
              <a:rPr lang="fi-FI" sz="2200" b="0" dirty="0" err="1"/>
              <a:t>nodi</a:t>
            </a:r>
            <a:r>
              <a:rPr lang="fi-FI" sz="2200" b="0" dirty="0"/>
              <a:t> </a:t>
            </a:r>
            <a:r>
              <a:rPr lang="fi-FI" sz="2200" b="0" dirty="0" err="1"/>
              <a:t>specializzati</a:t>
            </a:r>
            <a:r>
              <a:rPr lang="fi-FI" sz="2200" b="0" dirty="0"/>
              <a:t> o </a:t>
            </a:r>
            <a:r>
              <a:rPr lang="fi-FI" sz="2200" b="0" dirty="0" err="1"/>
              <a:t>fonti</a:t>
            </a:r>
            <a:r>
              <a:rPr lang="fi-FI" sz="2200" b="0" dirty="0"/>
              <a:t> di </a:t>
            </a:r>
            <a:r>
              <a:rPr lang="fi-FI" sz="2200" b="0" dirty="0" err="1"/>
              <a:t>informazione</a:t>
            </a:r>
            <a:r>
              <a:rPr lang="fi-FI" sz="2200" b="0" dirty="0"/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200" b="0" dirty="0"/>
              <a:t>la </a:t>
            </a:r>
            <a:r>
              <a:rPr lang="fi-FI" sz="2200" b="0" dirty="0" err="1"/>
              <a:t>fonte</a:t>
            </a:r>
            <a:r>
              <a:rPr lang="fi-FI" sz="2200" b="0" dirty="0"/>
              <a:t> di </a:t>
            </a:r>
            <a:r>
              <a:rPr lang="fi-FI" sz="2200" b="0" dirty="0" err="1"/>
              <a:t>apprendimento</a:t>
            </a:r>
            <a:r>
              <a:rPr lang="fi-FI" sz="2200" b="0" dirty="0"/>
              <a:t> </a:t>
            </a:r>
            <a:r>
              <a:rPr lang="fi-FI" sz="2200" b="0" dirty="0" err="1"/>
              <a:t>non</a:t>
            </a:r>
            <a:r>
              <a:rPr lang="fi-FI" sz="2200" b="0" dirty="0"/>
              <a:t> </a:t>
            </a:r>
            <a:r>
              <a:rPr lang="fi-FI" sz="2200" b="0" dirty="0" err="1"/>
              <a:t>deve</a:t>
            </a:r>
            <a:r>
              <a:rPr lang="fi-FI" sz="2200" b="0" dirty="0"/>
              <a:t> </a:t>
            </a:r>
            <a:r>
              <a:rPr lang="fi-FI" sz="2200" b="0" dirty="0" err="1"/>
              <a:t>essere</a:t>
            </a:r>
            <a:r>
              <a:rPr lang="fi-FI" sz="2200" b="0" dirty="0"/>
              <a:t> </a:t>
            </a:r>
            <a:r>
              <a:rPr lang="fi-FI" sz="2200" b="0" dirty="0" err="1"/>
              <a:t>necessariamente</a:t>
            </a:r>
            <a:r>
              <a:rPr lang="fi-FI" sz="2200" b="0" dirty="0"/>
              <a:t> </a:t>
            </a:r>
            <a:r>
              <a:rPr lang="fi-FI" sz="2200" b="0" dirty="0" err="1"/>
              <a:t>costituita</a:t>
            </a:r>
            <a:r>
              <a:rPr lang="fi-FI" sz="2200" b="0" dirty="0"/>
              <a:t> da </a:t>
            </a:r>
            <a:r>
              <a:rPr lang="fi-FI" sz="2200" b="0" dirty="0" err="1"/>
              <a:t>persone</a:t>
            </a:r>
            <a:r>
              <a:rPr lang="fi-FI" sz="2200" b="0" dirty="0"/>
              <a:t>, ma </a:t>
            </a:r>
            <a:r>
              <a:rPr lang="fi-FI" sz="2200" b="0" dirty="0" err="1"/>
              <a:t>anche</a:t>
            </a:r>
            <a:r>
              <a:rPr lang="fi-FI" sz="2200" b="0" dirty="0"/>
              <a:t> da </a:t>
            </a:r>
            <a:r>
              <a:rPr lang="fi-FI" sz="2200" b="0" dirty="0" err="1"/>
              <a:t>tecnologie</a:t>
            </a:r>
            <a:r>
              <a:rPr lang="fi-FI" sz="2200" b="0" dirty="0"/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200" b="0" dirty="0"/>
              <a:t>la </a:t>
            </a:r>
            <a:r>
              <a:rPr lang="fi-FI" sz="2200" b="0" dirty="0" err="1"/>
              <a:t>conoscenza</a:t>
            </a:r>
            <a:r>
              <a:rPr lang="fi-FI" sz="2200" b="0" dirty="0"/>
              <a:t> </a:t>
            </a:r>
            <a:r>
              <a:rPr lang="fi-FI" sz="2200" b="0" dirty="0" err="1"/>
              <a:t>può</a:t>
            </a:r>
            <a:r>
              <a:rPr lang="fi-FI" sz="2200" b="0" dirty="0"/>
              <a:t> </a:t>
            </a:r>
            <a:r>
              <a:rPr lang="fi-FI" sz="2200" b="0" dirty="0" err="1"/>
              <a:t>essere</a:t>
            </a:r>
            <a:r>
              <a:rPr lang="fi-FI" sz="2200" b="0" dirty="0"/>
              <a:t> </a:t>
            </a:r>
            <a:r>
              <a:rPr lang="fi-FI" sz="2200" b="0" dirty="0" err="1"/>
              <a:t>contenuta</a:t>
            </a:r>
            <a:r>
              <a:rPr lang="fi-FI" sz="2200" b="0" dirty="0"/>
              <a:t> in </a:t>
            </a:r>
            <a:r>
              <a:rPr lang="fi-FI" sz="2200" b="0" dirty="0" err="1"/>
              <a:t>modo</a:t>
            </a:r>
            <a:r>
              <a:rPr lang="fi-FI" sz="2200" b="0" dirty="0"/>
              <a:t> </a:t>
            </a:r>
            <a:r>
              <a:rPr lang="fi-FI" sz="2200" b="0" dirty="0" err="1"/>
              <a:t>latente</a:t>
            </a:r>
            <a:r>
              <a:rPr lang="fi-FI" sz="2200" b="0" dirty="0"/>
              <a:t> in </a:t>
            </a:r>
            <a:r>
              <a:rPr lang="fi-FI" sz="2200" b="0" dirty="0" err="1"/>
              <a:t>una</a:t>
            </a:r>
            <a:r>
              <a:rPr lang="fi-FI" sz="2200" b="0" dirty="0"/>
              <a:t> </a:t>
            </a:r>
            <a:r>
              <a:rPr lang="fi-FI" sz="2200" b="0" dirty="0" err="1"/>
              <a:t>particolare</a:t>
            </a:r>
            <a:r>
              <a:rPr lang="fi-FI" sz="2200" b="0" dirty="0"/>
              <a:t> </a:t>
            </a:r>
            <a:r>
              <a:rPr lang="fi-FI" sz="2200" b="0" dirty="0" err="1"/>
              <a:t>comunità</a:t>
            </a:r>
            <a:r>
              <a:rPr lang="fi-FI" sz="2200" b="0" dirty="0"/>
              <a:t>, </a:t>
            </a:r>
            <a:r>
              <a:rPr lang="fi-FI" sz="2200" b="0" dirty="0" err="1"/>
              <a:t>rete</a:t>
            </a:r>
            <a:r>
              <a:rPr lang="fi-FI" sz="2200" b="0" dirty="0"/>
              <a:t> o </a:t>
            </a:r>
            <a:r>
              <a:rPr lang="fi-FI" sz="2200" b="0" dirty="0" err="1"/>
              <a:t>database</a:t>
            </a:r>
            <a:r>
              <a:rPr lang="fi-FI" sz="2200" b="0" dirty="0"/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200" b="0" dirty="0"/>
              <a:t>la </a:t>
            </a:r>
            <a:r>
              <a:rPr lang="fi-FI" sz="2200" b="0" dirty="0" err="1"/>
              <a:t>capacità</a:t>
            </a:r>
            <a:r>
              <a:rPr lang="fi-FI" sz="2200" b="0" dirty="0"/>
              <a:t> di </a:t>
            </a:r>
            <a:r>
              <a:rPr lang="fi-FI" sz="2200" b="0" dirty="0" err="1"/>
              <a:t>apprendere</a:t>
            </a:r>
            <a:r>
              <a:rPr lang="fi-FI" sz="2200" b="0" dirty="0"/>
              <a:t> </a:t>
            </a:r>
            <a:r>
              <a:rPr lang="fi-FI" sz="2200" b="0" dirty="0" err="1"/>
              <a:t>è</a:t>
            </a:r>
            <a:r>
              <a:rPr lang="fi-FI" sz="2200" b="0" dirty="0"/>
              <a:t> </a:t>
            </a:r>
            <a:r>
              <a:rPr lang="fi-FI" sz="2200" b="0" dirty="0" err="1"/>
              <a:t>più</a:t>
            </a:r>
            <a:r>
              <a:rPr lang="fi-FI" sz="2200" b="0" dirty="0"/>
              <a:t> </a:t>
            </a:r>
            <a:r>
              <a:rPr lang="fi-FI" sz="2200" b="0" dirty="0" err="1"/>
              <a:t>importante</a:t>
            </a:r>
            <a:r>
              <a:rPr lang="fi-FI" sz="2200" b="0" dirty="0"/>
              <a:t> del </a:t>
            </a:r>
            <a:r>
              <a:rPr lang="fi-FI" sz="2200" b="0" dirty="0" err="1"/>
              <a:t>volume</a:t>
            </a:r>
            <a:r>
              <a:rPr lang="fi-FI" sz="2200" b="0" dirty="0"/>
              <a:t> </a:t>
            </a:r>
            <a:r>
              <a:rPr lang="fi-FI" sz="2200" b="0" dirty="0" err="1"/>
              <a:t>attuale</a:t>
            </a:r>
            <a:r>
              <a:rPr lang="fi-FI" sz="2200" b="0" dirty="0"/>
              <a:t> di </a:t>
            </a:r>
            <a:r>
              <a:rPr lang="fi-FI" sz="2200" b="0" dirty="0" err="1"/>
              <a:t>conoscenze</a:t>
            </a:r>
            <a:r>
              <a:rPr lang="fi-FI" sz="2200" b="0" dirty="0"/>
              <a:t> </a:t>
            </a:r>
            <a:r>
              <a:rPr lang="fi-FI" sz="2200" b="0" dirty="0" err="1"/>
              <a:t>caricate</a:t>
            </a:r>
            <a:r>
              <a:rPr lang="fi-FI" sz="2200" b="0" dirty="0"/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600" b="0" dirty="0"/>
          </a:p>
        </p:txBody>
      </p:sp>
    </p:spTree>
    <p:extLst>
      <p:ext uri="{BB962C8B-B14F-4D97-AF65-F5344CB8AC3E}">
        <p14:creationId xmlns:p14="http://schemas.microsoft.com/office/powerpoint/2010/main" val="30543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5791200" cy="792481"/>
          </a:xfrm>
        </p:spPr>
        <p:txBody>
          <a:bodyPr rtlCol="0">
            <a:normAutofit fontScale="90000"/>
          </a:bodyPr>
          <a:lstStyle/>
          <a:p>
            <a:pPr rtl="0"/>
            <a:r>
              <a:rPr lang="it-IT" dirty="0"/>
              <a:t>Principi del </a:t>
            </a:r>
            <a:r>
              <a:rPr lang="it-IT" dirty="0" err="1"/>
              <a:t>connettivismo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88228"/>
            <a:ext cx="8856984" cy="5309124"/>
          </a:xfrm>
        </p:spPr>
        <p:txBody>
          <a:bodyPr rtlCol="0">
            <a:noAutofit/>
          </a:bodyPr>
          <a:lstStyle/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la </a:t>
            </a:r>
            <a:r>
              <a:rPr lang="fi-FI" b="0" dirty="0" err="1"/>
              <a:t>capacità</a:t>
            </a:r>
            <a:r>
              <a:rPr lang="fi-FI" b="0" dirty="0"/>
              <a:t> di </a:t>
            </a:r>
            <a:r>
              <a:rPr lang="fi-FI" b="0" dirty="0" err="1"/>
              <a:t>trovare</a:t>
            </a:r>
            <a:r>
              <a:rPr lang="fi-FI" b="0" dirty="0"/>
              <a:t> </a:t>
            </a:r>
            <a:r>
              <a:rPr lang="fi-FI" b="0" dirty="0" err="1"/>
              <a:t>informazioni</a:t>
            </a:r>
            <a:r>
              <a:rPr lang="fi-FI" b="0" dirty="0"/>
              <a:t> </a:t>
            </a:r>
            <a:r>
              <a:rPr lang="fi-FI" b="0" dirty="0" err="1"/>
              <a:t>è</a:t>
            </a:r>
            <a:r>
              <a:rPr lang="fi-FI" b="0" dirty="0"/>
              <a:t> </a:t>
            </a:r>
            <a:r>
              <a:rPr lang="fi-FI" b="0" dirty="0" err="1"/>
              <a:t>più</a:t>
            </a:r>
            <a:r>
              <a:rPr lang="fi-FI" b="0" dirty="0"/>
              <a:t> </a:t>
            </a:r>
            <a:r>
              <a:rPr lang="fi-FI" b="0" dirty="0" err="1"/>
              <a:t>importante</a:t>
            </a:r>
            <a:r>
              <a:rPr lang="fi-FI" b="0" dirty="0"/>
              <a:t> del </a:t>
            </a:r>
            <a:r>
              <a:rPr lang="fi-FI" b="0" dirty="0" err="1"/>
              <a:t>conoscerle</a:t>
            </a:r>
            <a:r>
              <a:rPr lang="fi-FI" b="0" dirty="0"/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 err="1"/>
              <a:t>mantenere</a:t>
            </a:r>
            <a:r>
              <a:rPr lang="fi-FI" b="0" dirty="0"/>
              <a:t> e </a:t>
            </a:r>
            <a:r>
              <a:rPr lang="fi-FI" b="0" dirty="0" err="1"/>
              <a:t>sviluppare</a:t>
            </a:r>
            <a:r>
              <a:rPr lang="fi-FI" b="0" dirty="0"/>
              <a:t> la </a:t>
            </a:r>
            <a:r>
              <a:rPr lang="fi-FI" b="0" dirty="0" err="1"/>
              <a:t>connettività</a:t>
            </a:r>
            <a:r>
              <a:rPr lang="fi-FI" b="0" dirty="0"/>
              <a:t> </a:t>
            </a:r>
            <a:r>
              <a:rPr lang="fi-FI" b="0" dirty="0" err="1"/>
              <a:t>facilita</a:t>
            </a:r>
            <a:r>
              <a:rPr lang="fi-FI" b="0" dirty="0"/>
              <a:t> la </a:t>
            </a:r>
            <a:r>
              <a:rPr lang="fi-FI" b="0" dirty="0" err="1"/>
              <a:t>crescita</a:t>
            </a:r>
            <a:r>
              <a:rPr lang="fi-FI" b="0" dirty="0"/>
              <a:t> </a:t>
            </a:r>
            <a:r>
              <a:rPr lang="fi-FI" b="0" dirty="0" err="1"/>
              <a:t>dell'istruzione</a:t>
            </a:r>
            <a:r>
              <a:rPr lang="fi-FI" b="0" dirty="0"/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la </a:t>
            </a:r>
            <a:r>
              <a:rPr lang="fi-FI" b="0" dirty="0" err="1"/>
              <a:t>capacità</a:t>
            </a:r>
            <a:r>
              <a:rPr lang="fi-FI" b="0" dirty="0"/>
              <a:t> di </a:t>
            </a:r>
            <a:r>
              <a:rPr lang="fi-FI" b="0" dirty="0" err="1"/>
              <a:t>trovare</a:t>
            </a:r>
            <a:r>
              <a:rPr lang="fi-FI" b="0" dirty="0"/>
              <a:t> </a:t>
            </a:r>
            <a:r>
              <a:rPr lang="fi-FI" b="0" dirty="0" err="1"/>
              <a:t>connessioni</a:t>
            </a:r>
            <a:r>
              <a:rPr lang="fi-FI" b="0" dirty="0"/>
              <a:t> e parallelismi </a:t>
            </a:r>
            <a:r>
              <a:rPr lang="fi-FI" b="0" dirty="0" err="1"/>
              <a:t>tra</a:t>
            </a:r>
            <a:r>
              <a:rPr lang="fi-FI" b="0" dirty="0"/>
              <a:t> </a:t>
            </a:r>
            <a:r>
              <a:rPr lang="fi-FI" b="0" dirty="0" err="1"/>
              <a:t>aree</a:t>
            </a:r>
            <a:r>
              <a:rPr lang="fi-FI" b="0" dirty="0"/>
              <a:t>, </a:t>
            </a:r>
            <a:r>
              <a:rPr lang="fi-FI" b="0" dirty="0" err="1"/>
              <a:t>idee</a:t>
            </a:r>
            <a:r>
              <a:rPr lang="fi-FI" b="0" dirty="0"/>
              <a:t> e </a:t>
            </a:r>
            <a:r>
              <a:rPr lang="fi-FI" b="0" dirty="0" err="1"/>
              <a:t>concetti</a:t>
            </a:r>
            <a:r>
              <a:rPr lang="fi-FI" b="0" dirty="0"/>
              <a:t> </a:t>
            </a:r>
            <a:r>
              <a:rPr lang="fi-FI" b="0" dirty="0" err="1"/>
              <a:t>diversi</a:t>
            </a:r>
            <a:r>
              <a:rPr lang="fi-FI" b="0" dirty="0"/>
              <a:t> </a:t>
            </a:r>
            <a:r>
              <a:rPr lang="fi-FI" b="0" dirty="0" err="1"/>
              <a:t>è</a:t>
            </a:r>
            <a:r>
              <a:rPr lang="fi-FI" b="0" dirty="0"/>
              <a:t> </a:t>
            </a:r>
            <a:r>
              <a:rPr lang="fi-FI" b="0" dirty="0" err="1"/>
              <a:t>un'abilità</a:t>
            </a:r>
            <a:r>
              <a:rPr lang="fi-FI" b="0" dirty="0"/>
              <a:t> di </a:t>
            </a:r>
            <a:r>
              <a:rPr lang="fi-FI" b="0" dirty="0" err="1"/>
              <a:t>base</a:t>
            </a:r>
            <a:r>
              <a:rPr lang="fi-FI" b="0" dirty="0"/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 err="1"/>
              <a:t>l'obiettivo</a:t>
            </a:r>
            <a:r>
              <a:rPr lang="fi-FI" b="0" dirty="0"/>
              <a:t> di </a:t>
            </a:r>
            <a:r>
              <a:rPr lang="fi-FI" b="0" dirty="0" err="1"/>
              <a:t>tutto</a:t>
            </a:r>
            <a:r>
              <a:rPr lang="fi-FI" b="0" dirty="0"/>
              <a:t> </a:t>
            </a:r>
            <a:r>
              <a:rPr lang="fi-FI" b="0" dirty="0" err="1"/>
              <a:t>l'apprendimento</a:t>
            </a:r>
            <a:r>
              <a:rPr lang="fi-FI" b="0" dirty="0"/>
              <a:t> </a:t>
            </a:r>
            <a:r>
              <a:rPr lang="fi-FI" b="0" dirty="0" err="1"/>
              <a:t>connettivista</a:t>
            </a:r>
            <a:r>
              <a:rPr lang="fi-FI" b="0" dirty="0"/>
              <a:t> </a:t>
            </a:r>
            <a:r>
              <a:rPr lang="fi-FI" b="0" dirty="0" err="1"/>
              <a:t>è</a:t>
            </a:r>
            <a:r>
              <a:rPr lang="fi-FI" b="0" dirty="0"/>
              <a:t> </a:t>
            </a:r>
            <a:r>
              <a:rPr lang="fi-FI" b="0" dirty="0" err="1"/>
              <a:t>una</a:t>
            </a:r>
            <a:r>
              <a:rPr lang="fi-FI" b="0" dirty="0"/>
              <a:t> </a:t>
            </a:r>
            <a:r>
              <a:rPr lang="fi-FI" b="0" dirty="0" err="1"/>
              <a:t>conoscenza</a:t>
            </a:r>
            <a:r>
              <a:rPr lang="fi-FI" b="0" dirty="0"/>
              <a:t> </a:t>
            </a:r>
            <a:r>
              <a:rPr lang="fi-FI" b="0" dirty="0" err="1"/>
              <a:t>accurata</a:t>
            </a:r>
            <a:r>
              <a:rPr lang="fi-FI" b="0" dirty="0"/>
              <a:t> e </a:t>
            </a:r>
            <a:r>
              <a:rPr lang="fi-FI" b="0" dirty="0" err="1"/>
              <a:t>attuale</a:t>
            </a:r>
            <a:r>
              <a:rPr lang="fi-FI" b="0" dirty="0"/>
              <a:t>,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b="0" dirty="0"/>
              <a:t>il </a:t>
            </a:r>
            <a:r>
              <a:rPr lang="fi-FI" b="0" dirty="0" err="1"/>
              <a:t>processo</a:t>
            </a:r>
            <a:r>
              <a:rPr lang="fi-FI" b="0" dirty="0"/>
              <a:t> </a:t>
            </a:r>
            <a:r>
              <a:rPr lang="fi-FI" b="0" dirty="0" err="1"/>
              <a:t>decisionale</a:t>
            </a:r>
            <a:r>
              <a:rPr lang="fi-FI" b="0" dirty="0"/>
              <a:t> </a:t>
            </a:r>
            <a:r>
              <a:rPr lang="fi-FI" b="0" dirty="0" err="1"/>
              <a:t>stesso</a:t>
            </a:r>
            <a:r>
              <a:rPr lang="fi-FI" b="0" dirty="0"/>
              <a:t> </a:t>
            </a:r>
            <a:r>
              <a:rPr lang="fi-FI" b="0" dirty="0" err="1"/>
              <a:t>fa</a:t>
            </a:r>
            <a:r>
              <a:rPr lang="fi-FI" b="0" dirty="0"/>
              <a:t> </a:t>
            </a:r>
            <a:r>
              <a:rPr lang="fi-FI" b="0" dirty="0" err="1"/>
              <a:t>parte</a:t>
            </a:r>
            <a:r>
              <a:rPr lang="fi-FI" b="0" dirty="0"/>
              <a:t> del </a:t>
            </a:r>
            <a:r>
              <a:rPr lang="fi-FI" b="0" dirty="0" err="1"/>
              <a:t>processo</a:t>
            </a:r>
            <a:r>
              <a:rPr lang="fi-FI" b="0" dirty="0"/>
              <a:t> di </a:t>
            </a:r>
            <a:r>
              <a:rPr lang="fi-FI" b="0" dirty="0" err="1"/>
              <a:t>apprendimento</a:t>
            </a:r>
            <a:r>
              <a:rPr lang="fi-FI" b="0" dirty="0"/>
              <a:t>: </a:t>
            </a:r>
            <a:r>
              <a:rPr lang="fi-FI" b="0" dirty="0" err="1"/>
              <a:t>scegliamo</a:t>
            </a:r>
            <a:r>
              <a:rPr lang="fi-FI" b="0" dirty="0"/>
              <a:t> </a:t>
            </a:r>
            <a:r>
              <a:rPr lang="fi-FI" b="0" dirty="0" err="1"/>
              <a:t>cosa</a:t>
            </a:r>
            <a:r>
              <a:rPr lang="fi-FI" b="0" dirty="0"/>
              <a:t> </a:t>
            </a:r>
            <a:r>
              <a:rPr lang="fi-FI" b="0" dirty="0" err="1"/>
              <a:t>apprendere</a:t>
            </a:r>
            <a:r>
              <a:rPr lang="fi-FI" b="0" dirty="0"/>
              <a:t> e </a:t>
            </a:r>
            <a:r>
              <a:rPr lang="fi-FI" b="0" dirty="0" err="1"/>
              <a:t>guardiamo</a:t>
            </a:r>
            <a:r>
              <a:rPr lang="fi-FI" b="0" dirty="0"/>
              <a:t> </a:t>
            </a:r>
            <a:r>
              <a:rPr lang="fi-FI" b="0" dirty="0" err="1"/>
              <a:t>al</a:t>
            </a:r>
            <a:r>
              <a:rPr lang="fi-FI" b="0" dirty="0"/>
              <a:t> </a:t>
            </a:r>
            <a:r>
              <a:rPr lang="fi-FI" b="0" dirty="0" err="1"/>
              <a:t>significato</a:t>
            </a:r>
            <a:r>
              <a:rPr lang="fi-FI" b="0" dirty="0"/>
              <a:t> </a:t>
            </a:r>
            <a:r>
              <a:rPr lang="fi-FI" b="0" dirty="0" err="1"/>
              <a:t>delle</a:t>
            </a:r>
            <a:r>
              <a:rPr lang="fi-FI" b="0" dirty="0"/>
              <a:t> </a:t>
            </a:r>
            <a:r>
              <a:rPr lang="fi-FI" b="0" dirty="0" err="1"/>
              <a:t>informazioni</a:t>
            </a:r>
            <a:r>
              <a:rPr lang="fi-FI" b="0" dirty="0"/>
              <a:t> </a:t>
            </a:r>
            <a:r>
              <a:rPr lang="fi-FI" b="0" dirty="0" err="1"/>
              <a:t>che</a:t>
            </a:r>
            <a:r>
              <a:rPr lang="fi-FI" b="0" dirty="0"/>
              <a:t> </a:t>
            </a:r>
            <a:r>
              <a:rPr lang="fi-FI" b="0" dirty="0" err="1"/>
              <a:t>riceviamo</a:t>
            </a:r>
            <a:r>
              <a:rPr lang="fi-FI" b="0" dirty="0"/>
              <a:t> </a:t>
            </a:r>
            <a:r>
              <a:rPr lang="fi-FI" b="0" dirty="0" err="1"/>
              <a:t>attraverso</a:t>
            </a:r>
            <a:r>
              <a:rPr lang="fi-FI" b="0" dirty="0"/>
              <a:t> la </a:t>
            </a:r>
            <a:r>
              <a:rPr lang="fi-FI" b="0" dirty="0" err="1"/>
              <a:t>lente</a:t>
            </a:r>
            <a:r>
              <a:rPr lang="fi-FI" b="0" dirty="0"/>
              <a:t> della </a:t>
            </a:r>
            <a:r>
              <a:rPr lang="fi-FI" b="0" dirty="0" err="1"/>
              <a:t>realtà</a:t>
            </a:r>
            <a:r>
              <a:rPr lang="fi-FI" b="0" dirty="0"/>
              <a:t> </a:t>
            </a:r>
            <a:r>
              <a:rPr lang="fi-FI" b="0" dirty="0" err="1"/>
              <a:t>che</a:t>
            </a:r>
            <a:r>
              <a:rPr lang="fi-FI" b="0" dirty="0"/>
              <a:t> </a:t>
            </a:r>
            <a:r>
              <a:rPr lang="fi-FI" b="0" dirty="0" err="1"/>
              <a:t>cambia</a:t>
            </a:r>
            <a:r>
              <a:rPr lang="fi-FI" b="0" dirty="0"/>
              <a:t> (</a:t>
            </a:r>
            <a:r>
              <a:rPr lang="fi-FI" b="0" dirty="0" err="1"/>
              <a:t>solo</a:t>
            </a:r>
            <a:r>
              <a:rPr lang="fi-FI" b="0" dirty="0"/>
              <a:t> </a:t>
            </a:r>
            <a:r>
              <a:rPr lang="fi-FI" b="0" dirty="0" err="1"/>
              <a:t>perché</a:t>
            </a:r>
            <a:r>
              <a:rPr lang="fi-FI" b="0" dirty="0"/>
              <a:t> </a:t>
            </a:r>
            <a:r>
              <a:rPr lang="fi-FI" b="0" dirty="0" err="1"/>
              <a:t>abbiamo</a:t>
            </a:r>
            <a:r>
              <a:rPr lang="fi-FI" b="0" dirty="0"/>
              <a:t> la </a:t>
            </a:r>
            <a:r>
              <a:rPr lang="fi-FI" b="0" dirty="0" err="1"/>
              <a:t>risposta</a:t>
            </a:r>
            <a:r>
              <a:rPr lang="fi-FI" b="0" dirty="0"/>
              <a:t> </a:t>
            </a:r>
            <a:r>
              <a:rPr lang="fi-FI" b="0" dirty="0" err="1"/>
              <a:t>giusta</a:t>
            </a:r>
            <a:r>
              <a:rPr lang="fi-FI" b="0" dirty="0"/>
              <a:t> </a:t>
            </a:r>
            <a:r>
              <a:rPr lang="fi-FI" b="0" dirty="0" err="1"/>
              <a:t>oggi</a:t>
            </a:r>
            <a:r>
              <a:rPr lang="fi-FI" b="0" dirty="0"/>
              <a:t> </a:t>
            </a:r>
            <a:r>
              <a:rPr lang="fi-FI" b="0" dirty="0" err="1"/>
              <a:t>non</a:t>
            </a:r>
            <a:r>
              <a:rPr lang="fi-FI" b="0" dirty="0"/>
              <a:t> </a:t>
            </a:r>
            <a:r>
              <a:rPr lang="fi-FI" b="0" dirty="0" err="1"/>
              <a:t>significa</a:t>
            </a:r>
            <a:r>
              <a:rPr lang="fi-FI" b="0" dirty="0"/>
              <a:t> </a:t>
            </a:r>
            <a:r>
              <a:rPr lang="fi-FI" b="0" dirty="0" err="1"/>
              <a:t>che</a:t>
            </a:r>
            <a:r>
              <a:rPr lang="fi-FI" b="0" dirty="0"/>
              <a:t> </a:t>
            </a:r>
            <a:r>
              <a:rPr lang="fi-FI" b="0" dirty="0" err="1"/>
              <a:t>l'avremo</a:t>
            </a:r>
            <a:r>
              <a:rPr lang="fi-FI" b="0" dirty="0"/>
              <a:t> </a:t>
            </a:r>
            <a:r>
              <a:rPr lang="fi-FI" b="0" dirty="0" err="1"/>
              <a:t>domani</a:t>
            </a:r>
            <a:r>
              <a:rPr lang="fi-FI" b="0" dirty="0"/>
              <a:t>, </a:t>
            </a:r>
            <a:r>
              <a:rPr lang="fi-FI" b="0" dirty="0" err="1"/>
              <a:t>perché</a:t>
            </a:r>
            <a:r>
              <a:rPr lang="fi-FI" b="0" dirty="0"/>
              <a:t> </a:t>
            </a:r>
            <a:r>
              <a:rPr lang="fi-FI" b="0" dirty="0" err="1"/>
              <a:t>tutto</a:t>
            </a:r>
            <a:r>
              <a:rPr lang="fi-FI" b="0" dirty="0"/>
              <a:t> </a:t>
            </a:r>
            <a:r>
              <a:rPr lang="fi-FI" b="0" dirty="0" err="1"/>
              <a:t>intorno</a:t>
            </a:r>
            <a:r>
              <a:rPr lang="fi-FI" b="0" dirty="0"/>
              <a:t> </a:t>
            </a:r>
            <a:r>
              <a:rPr lang="fi-FI" b="0" dirty="0" err="1"/>
              <a:t>cambia</a:t>
            </a:r>
            <a:r>
              <a:rPr lang="fi-FI" b="0" dirty="0"/>
              <a:t>).</a:t>
            </a:r>
          </a:p>
          <a:p>
            <a:pPr marL="28575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600" b="0" dirty="0"/>
          </a:p>
        </p:txBody>
      </p:sp>
    </p:spTree>
    <p:extLst>
      <p:ext uri="{BB962C8B-B14F-4D97-AF65-F5344CB8AC3E}">
        <p14:creationId xmlns:p14="http://schemas.microsoft.com/office/powerpoint/2010/main" val="16806149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2886</TotalTime>
  <Words>398</Words>
  <Application>Microsoft Macintosh PowerPoint</Application>
  <PresentationFormat>Presentazione su schermo (4:3)</PresentationFormat>
  <Paragraphs>32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Arial </vt:lpstr>
      <vt:lpstr>Arial Black</vt:lpstr>
      <vt:lpstr>Calibri</vt:lpstr>
      <vt:lpstr>Verdana</vt:lpstr>
      <vt:lpstr>Základné</vt:lpstr>
      <vt:lpstr>ICT nella didattica</vt:lpstr>
      <vt:lpstr>Didattica </vt:lpstr>
      <vt:lpstr>Categorizzazioni delle teorie dell'apprendimento</vt:lpstr>
      <vt:lpstr>Categorizzazioni delle teorie dell'apprendimento</vt:lpstr>
      <vt:lpstr>Connettivismo</vt:lpstr>
      <vt:lpstr>Principi del connettivismo</vt:lpstr>
      <vt:lpstr>Principi del connettivismo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Dario La Guardia</cp:lastModifiedBy>
  <cp:revision>221</cp:revision>
  <cp:lastPrinted>2019-02-12T08:21:40Z</cp:lastPrinted>
  <dcterms:created xsi:type="dcterms:W3CDTF">2019-02-10T21:49:04Z</dcterms:created>
  <dcterms:modified xsi:type="dcterms:W3CDTF">2022-10-11T09:55:14Z</dcterms:modified>
</cp:coreProperties>
</file>